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sldIdLst>
    <p:sldId id="256" r:id="rId5"/>
    <p:sldId id="265" r:id="rId6"/>
    <p:sldId id="299" r:id="rId7"/>
    <p:sldId id="271" r:id="rId8"/>
    <p:sldId id="314" r:id="rId9"/>
    <p:sldId id="301" r:id="rId10"/>
    <p:sldId id="302" r:id="rId11"/>
    <p:sldId id="303" r:id="rId12"/>
    <p:sldId id="2113691690" r:id="rId13"/>
    <p:sldId id="2113691691" r:id="rId14"/>
    <p:sldId id="2113691692" r:id="rId15"/>
    <p:sldId id="309" r:id="rId16"/>
    <p:sldId id="2113691676" r:id="rId17"/>
    <p:sldId id="2113691679" r:id="rId18"/>
    <p:sldId id="2113691714" r:id="rId19"/>
    <p:sldId id="2113691710" r:id="rId20"/>
    <p:sldId id="2113691715" r:id="rId21"/>
    <p:sldId id="2113691711" r:id="rId22"/>
    <p:sldId id="2113691716" r:id="rId23"/>
    <p:sldId id="2113691712" r:id="rId24"/>
    <p:sldId id="2113691717" r:id="rId25"/>
    <p:sldId id="2113691713" r:id="rId26"/>
    <p:sldId id="2113691718" r:id="rId27"/>
    <p:sldId id="288" r:id="rId28"/>
    <p:sldId id="296" r:id="rId29"/>
    <p:sldId id="2113691672" r:id="rId30"/>
    <p:sldId id="290" r:id="rId31"/>
    <p:sldId id="291" r:id="rId3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A3"/>
    <a:srgbClr val="86BCC1"/>
    <a:srgbClr val="DBF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1"/>
    <p:restoredTop sz="79623"/>
  </p:normalViewPr>
  <p:slideViewPr>
    <p:cSldViewPr snapToGrid="0">
      <p:cViewPr varScale="1">
        <p:scale>
          <a:sx n="67" d="100"/>
          <a:sy n="67" d="100"/>
        </p:scale>
        <p:origin x="1195" y="6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a Moro" userId="4a77a40e-a0de-4ea3-b617-bdcf36d9f315" providerId="ADAL" clId="{91DFB031-4CE2-448D-9385-EBCB38BAF12E}"/>
    <pc:docChg chg="undo custSel modSld">
      <pc:chgData name="Francesca Moro" userId="4a77a40e-a0de-4ea3-b617-bdcf36d9f315" providerId="ADAL" clId="{91DFB031-4CE2-448D-9385-EBCB38BAF12E}" dt="2026-02-27T16:02:16.253" v="342" actId="20577"/>
      <pc:docMkLst>
        <pc:docMk/>
      </pc:docMkLst>
      <pc:sldChg chg="modSp mod">
        <pc:chgData name="Francesca Moro" userId="4a77a40e-a0de-4ea3-b617-bdcf36d9f315" providerId="ADAL" clId="{91DFB031-4CE2-448D-9385-EBCB38BAF12E}" dt="2026-02-27T15:52:12.221" v="21" actId="20577"/>
        <pc:sldMkLst>
          <pc:docMk/>
          <pc:sldMk cId="3398172992" sldId="303"/>
        </pc:sldMkLst>
        <pc:spChg chg="mod">
          <ac:chgData name="Francesca Moro" userId="4a77a40e-a0de-4ea3-b617-bdcf36d9f315" providerId="ADAL" clId="{91DFB031-4CE2-448D-9385-EBCB38BAF12E}" dt="2026-02-27T15:52:12.221" v="21" actId="20577"/>
          <ac:spMkLst>
            <pc:docMk/>
            <pc:sldMk cId="3398172992" sldId="303"/>
            <ac:spMk id="2" creationId="{8E4F7ACD-3652-AE87-760A-119AB8B202CA}"/>
          </ac:spMkLst>
        </pc:spChg>
      </pc:sldChg>
      <pc:sldChg chg="modSp mod">
        <pc:chgData name="Francesca Moro" userId="4a77a40e-a0de-4ea3-b617-bdcf36d9f315" providerId="ADAL" clId="{91DFB031-4CE2-448D-9385-EBCB38BAF12E}" dt="2026-02-27T15:59:05.006" v="235" actId="20577"/>
        <pc:sldMkLst>
          <pc:docMk/>
          <pc:sldMk cId="1973836889" sldId="2113691676"/>
        </pc:sldMkLst>
        <pc:spChg chg="mod">
          <ac:chgData name="Francesca Moro" userId="4a77a40e-a0de-4ea3-b617-bdcf36d9f315" providerId="ADAL" clId="{91DFB031-4CE2-448D-9385-EBCB38BAF12E}" dt="2026-02-27T15:59:05.006" v="235" actId="20577"/>
          <ac:spMkLst>
            <pc:docMk/>
            <pc:sldMk cId="1973836889" sldId="2113691676"/>
            <ac:spMk id="56" creationId="{BE43EAD3-DEFB-9A98-295B-42339014BDBB}"/>
          </ac:spMkLst>
        </pc:spChg>
      </pc:sldChg>
      <pc:sldChg chg="modSp mod">
        <pc:chgData name="Francesca Moro" userId="4a77a40e-a0de-4ea3-b617-bdcf36d9f315" providerId="ADAL" clId="{91DFB031-4CE2-448D-9385-EBCB38BAF12E}" dt="2026-02-27T15:52:32.636" v="50" actId="20577"/>
        <pc:sldMkLst>
          <pc:docMk/>
          <pc:sldMk cId="31359302" sldId="2113691690"/>
        </pc:sldMkLst>
        <pc:spChg chg="mod">
          <ac:chgData name="Francesca Moro" userId="4a77a40e-a0de-4ea3-b617-bdcf36d9f315" providerId="ADAL" clId="{91DFB031-4CE2-448D-9385-EBCB38BAF12E}" dt="2026-02-27T15:52:32.636" v="50" actId="20577"/>
          <ac:spMkLst>
            <pc:docMk/>
            <pc:sldMk cId="31359302" sldId="2113691690"/>
            <ac:spMk id="2" creationId="{F74AFCCF-7D70-D1A3-90DE-56808F31899B}"/>
          </ac:spMkLst>
        </pc:spChg>
      </pc:sldChg>
      <pc:sldChg chg="modSp mod">
        <pc:chgData name="Francesca Moro" userId="4a77a40e-a0de-4ea3-b617-bdcf36d9f315" providerId="ADAL" clId="{91DFB031-4CE2-448D-9385-EBCB38BAF12E}" dt="2026-02-27T15:53:57.616" v="51" actId="20577"/>
        <pc:sldMkLst>
          <pc:docMk/>
          <pc:sldMk cId="591906316" sldId="2113691692"/>
        </pc:sldMkLst>
        <pc:spChg chg="mod">
          <ac:chgData name="Francesca Moro" userId="4a77a40e-a0de-4ea3-b617-bdcf36d9f315" providerId="ADAL" clId="{91DFB031-4CE2-448D-9385-EBCB38BAF12E}" dt="2026-02-27T15:53:57.616" v="51" actId="20577"/>
          <ac:spMkLst>
            <pc:docMk/>
            <pc:sldMk cId="591906316" sldId="2113691692"/>
            <ac:spMk id="2" creationId="{2E98C334-18E3-8D5A-2F64-C116BB984726}"/>
          </ac:spMkLst>
        </pc:spChg>
      </pc:sldChg>
      <pc:sldChg chg="addSp delSp modSp mod">
        <pc:chgData name="Francesca Moro" userId="4a77a40e-a0de-4ea3-b617-bdcf36d9f315" providerId="ADAL" clId="{91DFB031-4CE2-448D-9385-EBCB38BAF12E}" dt="2026-02-27T16:00:02.413" v="237" actId="20577"/>
        <pc:sldMkLst>
          <pc:docMk/>
          <pc:sldMk cId="3693811040" sldId="2113691714"/>
        </pc:sldMkLst>
        <pc:spChg chg="mod">
          <ac:chgData name="Francesca Moro" userId="4a77a40e-a0de-4ea3-b617-bdcf36d9f315" providerId="ADAL" clId="{91DFB031-4CE2-448D-9385-EBCB38BAF12E}" dt="2026-02-27T15:57:33.009" v="119" actId="20577"/>
          <ac:spMkLst>
            <pc:docMk/>
            <pc:sldMk cId="3693811040" sldId="2113691714"/>
            <ac:spMk id="56" creationId="{98F46C7A-3842-5ED0-FC4C-9F291D17999D}"/>
          </ac:spMkLst>
        </pc:spChg>
        <pc:spChg chg="add del mod">
          <ac:chgData name="Francesca Moro" userId="4a77a40e-a0de-4ea3-b617-bdcf36d9f315" providerId="ADAL" clId="{91DFB031-4CE2-448D-9385-EBCB38BAF12E}" dt="2026-02-27T16:00:02.413" v="237" actId="20577"/>
          <ac:spMkLst>
            <pc:docMk/>
            <pc:sldMk cId="3693811040" sldId="2113691714"/>
            <ac:spMk id="58" creationId="{E73AF548-306C-D42F-646D-DCD27909FE30}"/>
          </ac:spMkLst>
        </pc:spChg>
        <pc:spChg chg="mod">
          <ac:chgData name="Francesca Moro" userId="4a77a40e-a0de-4ea3-b617-bdcf36d9f315" providerId="ADAL" clId="{91DFB031-4CE2-448D-9385-EBCB38BAF12E}" dt="2026-02-27T15:56:51.767" v="107" actId="1076"/>
          <ac:spMkLst>
            <pc:docMk/>
            <pc:sldMk cId="3693811040" sldId="2113691714"/>
            <ac:spMk id="64" creationId="{241C22E2-3679-3A03-7FBE-58CA6B84F6FF}"/>
          </ac:spMkLst>
        </pc:spChg>
      </pc:sldChg>
      <pc:sldChg chg="addSp delSp modSp mod">
        <pc:chgData name="Francesca Moro" userId="4a77a40e-a0de-4ea3-b617-bdcf36d9f315" providerId="ADAL" clId="{91DFB031-4CE2-448D-9385-EBCB38BAF12E}" dt="2026-02-27T16:00:23.445" v="246" actId="20577"/>
        <pc:sldMkLst>
          <pc:docMk/>
          <pc:sldMk cId="3117334419" sldId="2113691715"/>
        </pc:sldMkLst>
        <pc:spChg chg="add del mod">
          <ac:chgData name="Francesca Moro" userId="4a77a40e-a0de-4ea3-b617-bdcf36d9f315" providerId="ADAL" clId="{91DFB031-4CE2-448D-9385-EBCB38BAF12E}" dt="2026-02-27T16:00:23.445" v="246" actId="20577"/>
          <ac:spMkLst>
            <pc:docMk/>
            <pc:sldMk cId="3117334419" sldId="2113691715"/>
            <ac:spMk id="6" creationId="{2F3D56A2-8AF7-89C4-DE11-6238FE658DB5}"/>
          </ac:spMkLst>
        </pc:spChg>
        <pc:spChg chg="add mod">
          <ac:chgData name="Francesca Moro" userId="4a77a40e-a0de-4ea3-b617-bdcf36d9f315" providerId="ADAL" clId="{91DFB031-4CE2-448D-9385-EBCB38BAF12E}" dt="2026-02-27T16:00:11.623" v="239" actId="20577"/>
          <ac:spMkLst>
            <pc:docMk/>
            <pc:sldMk cId="3117334419" sldId="2113691715"/>
            <ac:spMk id="12" creationId="{623F1565-4573-4303-B976-8AD901B2D609}"/>
          </ac:spMkLst>
        </pc:spChg>
        <pc:spChg chg="mod">
          <ac:chgData name="Francesca Moro" userId="4a77a40e-a0de-4ea3-b617-bdcf36d9f315" providerId="ADAL" clId="{91DFB031-4CE2-448D-9385-EBCB38BAF12E}" dt="2026-02-27T15:57:46.414" v="125" actId="20577"/>
          <ac:spMkLst>
            <pc:docMk/>
            <pc:sldMk cId="3117334419" sldId="2113691715"/>
            <ac:spMk id="56" creationId="{FF914D26-627E-DDE3-2276-B0D221353744}"/>
          </ac:spMkLst>
        </pc:spChg>
        <pc:spChg chg="add del">
          <ac:chgData name="Francesca Moro" userId="4a77a40e-a0de-4ea3-b617-bdcf36d9f315" providerId="ADAL" clId="{91DFB031-4CE2-448D-9385-EBCB38BAF12E}" dt="2026-02-27T15:57:49.761" v="126" actId="478"/>
          <ac:spMkLst>
            <pc:docMk/>
            <pc:sldMk cId="3117334419" sldId="2113691715"/>
            <ac:spMk id="58" creationId="{8A41B033-39FF-190A-2486-AD8452698A07}"/>
          </ac:spMkLst>
        </pc:spChg>
        <pc:spChg chg="mod">
          <ac:chgData name="Francesca Moro" userId="4a77a40e-a0de-4ea3-b617-bdcf36d9f315" providerId="ADAL" clId="{91DFB031-4CE2-448D-9385-EBCB38BAF12E}" dt="2026-02-27T15:56:49.274" v="101" actId="1076"/>
          <ac:spMkLst>
            <pc:docMk/>
            <pc:sldMk cId="3117334419" sldId="2113691715"/>
            <ac:spMk id="64" creationId="{0DDF9FE8-EC10-8175-5E47-3145B06809F1}"/>
          </ac:spMkLst>
        </pc:spChg>
        <pc:picChg chg="add del">
          <ac:chgData name="Francesca Moro" userId="4a77a40e-a0de-4ea3-b617-bdcf36d9f315" providerId="ADAL" clId="{91DFB031-4CE2-448D-9385-EBCB38BAF12E}" dt="2026-02-27T15:56:48.328" v="97" actId="478"/>
          <ac:picMkLst>
            <pc:docMk/>
            <pc:sldMk cId="3117334419" sldId="2113691715"/>
            <ac:picMk id="8" creationId="{9B42C288-EE58-EB32-674B-A9C1836321FA}"/>
          </ac:picMkLst>
        </pc:picChg>
      </pc:sldChg>
      <pc:sldChg chg="addSp delSp modSp mod">
        <pc:chgData name="Francesca Moro" userId="4a77a40e-a0de-4ea3-b617-bdcf36d9f315" providerId="ADAL" clId="{91DFB031-4CE2-448D-9385-EBCB38BAF12E}" dt="2026-02-27T15:58:55.384" v="229" actId="20577"/>
        <pc:sldMkLst>
          <pc:docMk/>
          <pc:sldMk cId="2042978528" sldId="2113691716"/>
        </pc:sldMkLst>
        <pc:spChg chg="add del mod">
          <ac:chgData name="Francesca Moro" userId="4a77a40e-a0de-4ea3-b617-bdcf36d9f315" providerId="ADAL" clId="{91DFB031-4CE2-448D-9385-EBCB38BAF12E}" dt="2026-02-27T15:58:55.384" v="229" actId="20577"/>
          <ac:spMkLst>
            <pc:docMk/>
            <pc:sldMk cId="2042978528" sldId="2113691716"/>
            <ac:spMk id="4" creationId="{63A7F6F7-4287-CC71-162A-809B8B10002E}"/>
          </ac:spMkLst>
        </pc:spChg>
        <pc:spChg chg="add del mod">
          <ac:chgData name="Francesca Moro" userId="4a77a40e-a0de-4ea3-b617-bdcf36d9f315" providerId="ADAL" clId="{91DFB031-4CE2-448D-9385-EBCB38BAF12E}" dt="2026-02-27T15:58:50.401" v="224" actId="20577"/>
          <ac:spMkLst>
            <pc:docMk/>
            <pc:sldMk cId="2042978528" sldId="2113691716"/>
            <ac:spMk id="6" creationId="{5A803DEF-453F-6EE2-55AB-C46F63A3EDD6}"/>
          </ac:spMkLst>
        </pc:spChg>
        <pc:spChg chg="add mod">
          <ac:chgData name="Francesca Moro" userId="4a77a40e-a0de-4ea3-b617-bdcf36d9f315" providerId="ADAL" clId="{91DFB031-4CE2-448D-9385-EBCB38BAF12E}" dt="2026-02-27T15:58:39.014" v="218" actId="20577"/>
          <ac:spMkLst>
            <pc:docMk/>
            <pc:sldMk cId="2042978528" sldId="2113691716"/>
            <ac:spMk id="16" creationId="{887F36E7-CC26-436B-81DA-AE741738A246}"/>
          </ac:spMkLst>
        </pc:spChg>
        <pc:spChg chg="mod">
          <ac:chgData name="Francesca Moro" userId="4a77a40e-a0de-4ea3-b617-bdcf36d9f315" providerId="ADAL" clId="{91DFB031-4CE2-448D-9385-EBCB38BAF12E}" dt="2026-02-27T15:58:12.964" v="170" actId="20577"/>
          <ac:spMkLst>
            <pc:docMk/>
            <pc:sldMk cId="2042978528" sldId="2113691716"/>
            <ac:spMk id="56" creationId="{427D7509-0640-BC18-81C2-72E6AF538BD1}"/>
          </ac:spMkLst>
        </pc:spChg>
        <pc:spChg chg="del">
          <ac:chgData name="Francesca Moro" userId="4a77a40e-a0de-4ea3-b617-bdcf36d9f315" providerId="ADAL" clId="{91DFB031-4CE2-448D-9385-EBCB38BAF12E}" dt="2026-02-27T15:58:16.023" v="171" actId="478"/>
          <ac:spMkLst>
            <pc:docMk/>
            <pc:sldMk cId="2042978528" sldId="2113691716"/>
            <ac:spMk id="58" creationId="{A0843A6E-2C24-75B8-9078-EF9E8C630A60}"/>
          </ac:spMkLst>
        </pc:spChg>
        <pc:spChg chg="mod">
          <ac:chgData name="Francesca Moro" userId="4a77a40e-a0de-4ea3-b617-bdcf36d9f315" providerId="ADAL" clId="{91DFB031-4CE2-448D-9385-EBCB38BAF12E}" dt="2026-02-27T15:56:47.301" v="92" actId="1076"/>
          <ac:spMkLst>
            <pc:docMk/>
            <pc:sldMk cId="2042978528" sldId="2113691716"/>
            <ac:spMk id="64" creationId="{9117A04B-BAB6-A3F0-D5FA-11C53DA596D4}"/>
          </ac:spMkLst>
        </pc:spChg>
        <pc:picChg chg="add del">
          <ac:chgData name="Francesca Moro" userId="4a77a40e-a0de-4ea3-b617-bdcf36d9f315" providerId="ADAL" clId="{91DFB031-4CE2-448D-9385-EBCB38BAF12E}" dt="2026-02-27T15:56:47.502" v="93" actId="478"/>
          <ac:picMkLst>
            <pc:docMk/>
            <pc:sldMk cId="2042978528" sldId="2113691716"/>
            <ac:picMk id="8" creationId="{661393A8-BCA5-59BF-CB04-3680822E0EC1}"/>
          </ac:picMkLst>
        </pc:picChg>
        <pc:picChg chg="add del">
          <ac:chgData name="Francesca Moro" userId="4a77a40e-a0de-4ea3-b617-bdcf36d9f315" providerId="ADAL" clId="{91DFB031-4CE2-448D-9385-EBCB38BAF12E}" dt="2026-02-27T15:56:47.792" v="94" actId="478"/>
          <ac:picMkLst>
            <pc:docMk/>
            <pc:sldMk cId="2042978528" sldId="2113691716"/>
            <ac:picMk id="9" creationId="{C8B2872D-C467-239B-ABBE-22C9AFF07E9F}"/>
          </ac:picMkLst>
        </pc:picChg>
      </pc:sldChg>
      <pc:sldChg chg="modSp mod">
        <pc:chgData name="Francesca Moro" userId="4a77a40e-a0de-4ea3-b617-bdcf36d9f315" providerId="ADAL" clId="{91DFB031-4CE2-448D-9385-EBCB38BAF12E}" dt="2026-02-27T16:01:26.907" v="292" actId="1037"/>
        <pc:sldMkLst>
          <pc:docMk/>
          <pc:sldMk cId="1347246619" sldId="2113691717"/>
        </pc:sldMkLst>
        <pc:spChg chg="mod">
          <ac:chgData name="Francesca Moro" userId="4a77a40e-a0de-4ea3-b617-bdcf36d9f315" providerId="ADAL" clId="{91DFB031-4CE2-448D-9385-EBCB38BAF12E}" dt="2026-02-27T16:01:10.136" v="269" actId="20577"/>
          <ac:spMkLst>
            <pc:docMk/>
            <pc:sldMk cId="1347246619" sldId="2113691717"/>
            <ac:spMk id="4" creationId="{5B9FBCA3-64C3-43D9-5618-85438FE99B4A}"/>
          </ac:spMkLst>
        </pc:spChg>
        <pc:spChg chg="mod">
          <ac:chgData name="Francesca Moro" userId="4a77a40e-a0de-4ea3-b617-bdcf36d9f315" providerId="ADAL" clId="{91DFB031-4CE2-448D-9385-EBCB38BAF12E}" dt="2026-02-27T16:01:04.597" v="264" actId="20577"/>
          <ac:spMkLst>
            <pc:docMk/>
            <pc:sldMk cId="1347246619" sldId="2113691717"/>
            <ac:spMk id="6" creationId="{7707C48B-11A1-F96A-5BF5-C74635E54356}"/>
          </ac:spMkLst>
        </pc:spChg>
        <pc:spChg chg="mod">
          <ac:chgData name="Francesca Moro" userId="4a77a40e-a0de-4ea3-b617-bdcf36d9f315" providerId="ADAL" clId="{91DFB031-4CE2-448D-9385-EBCB38BAF12E}" dt="2026-02-27T16:01:26.907" v="292" actId="1037"/>
          <ac:spMkLst>
            <pc:docMk/>
            <pc:sldMk cId="1347246619" sldId="2113691717"/>
            <ac:spMk id="12" creationId="{EEA0750B-62F1-AB07-A56A-557698F9E3DF}"/>
          </ac:spMkLst>
        </pc:spChg>
        <pc:spChg chg="mod">
          <ac:chgData name="Francesca Moro" userId="4a77a40e-a0de-4ea3-b617-bdcf36d9f315" providerId="ADAL" clId="{91DFB031-4CE2-448D-9385-EBCB38BAF12E}" dt="2026-02-27T16:00:38.901" v="252" actId="20577"/>
          <ac:spMkLst>
            <pc:docMk/>
            <pc:sldMk cId="1347246619" sldId="2113691717"/>
            <ac:spMk id="56" creationId="{B133A613-0D05-5265-39FF-3D1C9FA97313}"/>
          </ac:spMkLst>
        </pc:spChg>
        <pc:spChg chg="mod">
          <ac:chgData name="Francesca Moro" userId="4a77a40e-a0de-4ea3-b617-bdcf36d9f315" providerId="ADAL" clId="{91DFB031-4CE2-448D-9385-EBCB38BAF12E}" dt="2026-02-27T16:00:57.935" v="259" actId="20577"/>
          <ac:spMkLst>
            <pc:docMk/>
            <pc:sldMk cId="1347246619" sldId="2113691717"/>
            <ac:spMk id="58" creationId="{1EF1DE4A-A797-3C20-42A3-385F7E5855E8}"/>
          </ac:spMkLst>
        </pc:spChg>
      </pc:sldChg>
      <pc:sldChg chg="modSp mod">
        <pc:chgData name="Francesca Moro" userId="4a77a40e-a0de-4ea3-b617-bdcf36d9f315" providerId="ADAL" clId="{91DFB031-4CE2-448D-9385-EBCB38BAF12E}" dt="2026-02-27T16:02:16.253" v="342" actId="20577"/>
        <pc:sldMkLst>
          <pc:docMk/>
          <pc:sldMk cId="1872846017" sldId="2113691718"/>
        </pc:sldMkLst>
        <pc:spChg chg="mod">
          <ac:chgData name="Francesca Moro" userId="4a77a40e-a0de-4ea3-b617-bdcf36d9f315" providerId="ADAL" clId="{91DFB031-4CE2-448D-9385-EBCB38BAF12E}" dt="2026-02-27T16:01:59.325" v="315" actId="20577"/>
          <ac:spMkLst>
            <pc:docMk/>
            <pc:sldMk cId="1872846017" sldId="2113691718"/>
            <ac:spMk id="4" creationId="{9F4488A5-0CD8-340F-D2DB-71C77238415F}"/>
          </ac:spMkLst>
        </pc:spChg>
        <pc:spChg chg="mod">
          <ac:chgData name="Francesca Moro" userId="4a77a40e-a0de-4ea3-b617-bdcf36d9f315" providerId="ADAL" clId="{91DFB031-4CE2-448D-9385-EBCB38BAF12E}" dt="2026-02-27T16:01:52.770" v="310" actId="20577"/>
          <ac:spMkLst>
            <pc:docMk/>
            <pc:sldMk cId="1872846017" sldId="2113691718"/>
            <ac:spMk id="6" creationId="{99F10FA7-C846-654F-FE4D-F4B2338E3658}"/>
          </ac:spMkLst>
        </pc:spChg>
        <pc:spChg chg="mod">
          <ac:chgData name="Francesca Moro" userId="4a77a40e-a0de-4ea3-b617-bdcf36d9f315" providerId="ADAL" clId="{91DFB031-4CE2-448D-9385-EBCB38BAF12E}" dt="2026-02-27T16:02:11.788" v="337" actId="1036"/>
          <ac:spMkLst>
            <pc:docMk/>
            <pc:sldMk cId="1872846017" sldId="2113691718"/>
            <ac:spMk id="12" creationId="{FC17A235-41C7-64DB-00C8-C6D9CCA35304}"/>
          </ac:spMkLst>
        </pc:spChg>
        <pc:spChg chg="mod">
          <ac:chgData name="Francesca Moro" userId="4a77a40e-a0de-4ea3-b617-bdcf36d9f315" providerId="ADAL" clId="{91DFB031-4CE2-448D-9385-EBCB38BAF12E}" dt="2026-02-27T16:02:16.253" v="342" actId="20577"/>
          <ac:spMkLst>
            <pc:docMk/>
            <pc:sldMk cId="1872846017" sldId="2113691718"/>
            <ac:spMk id="17" creationId="{C2F882C0-E478-6D3E-0BAD-45A500D36337}"/>
          </ac:spMkLst>
        </pc:spChg>
        <pc:spChg chg="mod">
          <ac:chgData name="Francesca Moro" userId="4a77a40e-a0de-4ea3-b617-bdcf36d9f315" providerId="ADAL" clId="{91DFB031-4CE2-448D-9385-EBCB38BAF12E}" dt="2026-02-27T16:01:36.329" v="300" actId="20577"/>
          <ac:spMkLst>
            <pc:docMk/>
            <pc:sldMk cId="1872846017" sldId="2113691718"/>
            <ac:spMk id="56" creationId="{78AC349F-E9D8-B322-D77E-65B888ACD5E8}"/>
          </ac:spMkLst>
        </pc:spChg>
        <pc:spChg chg="mod">
          <ac:chgData name="Francesca Moro" userId="4a77a40e-a0de-4ea3-b617-bdcf36d9f315" providerId="ADAL" clId="{91DFB031-4CE2-448D-9385-EBCB38BAF12E}" dt="2026-02-27T16:01:46.061" v="305" actId="20577"/>
          <ac:spMkLst>
            <pc:docMk/>
            <pc:sldMk cId="1872846017" sldId="2113691718"/>
            <ac:spMk id="58" creationId="{16843F6A-3945-4A5B-BF1E-DC86BA78F61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41285-CC27-DA4B-92C5-8A609DF5BD9A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D0A1C-2D10-3542-8BF8-FAB832CC5BD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4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D0A1C-2D10-3542-8BF8-FAB832CC5B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326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C4200-257E-1DE2-9EC7-D417CB18C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16D553D-4400-284F-C21D-7379BD4D8F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8D594DF-9756-9251-A76C-359558C59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E2235CC-A6FB-E1F9-8187-7F0E2B5046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D0A1C-2D10-3542-8BF8-FAB832CC5BD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503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F6337-F54A-CF1B-E684-7FE75E066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A5E2EB8-8053-03B7-10A4-5986CFD52B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A4D1197-AE4E-0173-62E7-6DF5B4271A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C205267-47C2-6A56-273F-26EACB0AED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D0A1C-2D10-3542-8BF8-FAB832CC5BD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558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55A6D-2017-F4F7-A435-6A6F36724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483AD2C-E6F5-5475-48E4-4B241B9E21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219AABF-C351-B71F-33D9-C11554E64C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99E31FD-A1D7-CD2E-840C-2C871E594C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D0A1C-2D10-3542-8BF8-FAB832CC5BD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021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FEE78-0D99-86B3-1344-85D333FFC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94CB20C-ED87-E767-F545-2E8EA1924B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0A3E277-46BC-D873-18DB-9E9CCDF7D5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B30106F-0171-4486-A001-3EC679FEB9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D0A1C-2D10-3542-8BF8-FAB832CC5BD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246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3C4B9-EC3F-2A11-39A8-E1D16370A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26A803F-EB7D-FC2A-A303-D65958ACA1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E8A3C65-34AC-FDD8-1CE4-345E4C79C5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2212E9D-A609-AA97-4463-6D12F21BA1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D0A1C-2D10-3542-8BF8-FAB832CC5BD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181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25108-94E7-E97E-A292-072AB37E2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117851A-19CF-5B95-110D-0C68C1B592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237311D-D7BF-FEDE-75CA-AA4113A5C6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6D6A64D-9172-A3FE-6797-006CD76824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D0A1C-2D10-3542-8BF8-FAB832CC5BD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183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D0A1C-2D10-3542-8BF8-FAB832CC5BD5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326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D0A1C-2D10-3542-8BF8-FAB832CC5BD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398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D0A1C-2D10-3542-8BF8-FAB832CC5BD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945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AAA49-DB87-D031-EF7D-7EC63E8C8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7954AE4-5D5F-CBF2-CB04-F3F91EEB47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F0AAB53-72BA-9080-24B9-1A487BA6F2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62FC8AB-1AAE-E1AC-2DA8-F55AFA2329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D0A1C-2D10-3542-8BF8-FAB832CC5BD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111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99517-C2E0-417B-0620-98641D34D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0ABD989-18C3-4041-1A9A-7E0D9D78E4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7CB4F3B-07F8-0F56-CC7E-E1C4D7840B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DBF3431-B04B-6174-914B-8A3FC88960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D0A1C-2D10-3542-8BF8-FAB832CC5BD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263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042C8-3795-124C-649B-B442B5F8E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B6BE235-5E90-49A7-4A55-F7E99FCDAD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16B1B50-86C3-8FE9-9CE2-5C7E68FEDE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8E40D26-1FAA-B019-88B6-FA2729F5A1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D0A1C-2D10-3542-8BF8-FAB832CC5BD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208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C6157-A694-CEBF-BB96-6B14EAAC1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47F1A62-223E-ABD9-0A8A-E785DA3AB0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76729B7-543F-4574-2F52-3C84345B7B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EDF706F-2219-67B1-85AE-31334DFE8E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D0A1C-2D10-3542-8BF8-FAB832CC5BD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166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EEB36-4780-87D5-4409-50FCBCEC6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B8B5EB6-4293-211A-350B-5F4F054F36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1AE5007-E458-2CED-5DDF-C9FAB45A58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8F2BC61-0D67-FFB4-D4CC-1C50CAE674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D0A1C-2D10-3542-8BF8-FAB832CC5BD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205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539B9-DD94-0F23-9AF4-90CCD0D36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E56A614-3D24-C71B-19E1-E5DA611144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71F0EFC-6662-9773-CC58-C51D2A2683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906C49A-347F-FC55-02F8-0055570535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D0A1C-2D10-3542-8BF8-FAB832CC5BD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941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purple gradient&#10;&#10;AI-generated content may be incorrect.">
            <a:extLst>
              <a:ext uri="{FF2B5EF4-FFF2-40B4-BE49-F238E27FC236}">
                <a16:creationId xmlns:a16="http://schemas.microsoft.com/office/drawing/2014/main" id="{3E5B16CC-FACB-11D9-C7DD-0D44183437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AF2DC6-1D8F-68F6-3F7B-6B2555D1BB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0" i="0">
                <a:solidFill>
                  <a:schemeClr val="bg1"/>
                </a:solidFill>
                <a:latin typeface="Alexandria ExtraLight" pitchFamily="2" charset="-78"/>
                <a:cs typeface="Alexandria ExtraLight" pitchFamily="2" charset="-78"/>
              </a:defRPr>
            </a:lvl1pPr>
          </a:lstStyle>
          <a:p>
            <a:r>
              <a:rPr lang="en-GB" dirty="0"/>
              <a:t>Welcome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5482CB-F176-DF59-B8F5-4EFEB36F28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47515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6000" b="0" i="0">
                <a:solidFill>
                  <a:schemeClr val="bg1"/>
                </a:solidFill>
                <a:latin typeface="Alexandria Light" pitchFamily="2" charset="-78"/>
                <a:cs typeface="Alexandria Light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We are </a:t>
            </a:r>
            <a:r>
              <a:rPr lang="en-GB" dirty="0" err="1"/>
              <a:t>Gynaia</a:t>
            </a:r>
            <a:r>
              <a:rPr lang="en-GB" dirty="0"/>
              <a:t>.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D6BC3-F4CB-1632-73F1-6F4A8958C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x-none" dirty="0">
                <a:latin typeface="Alexandria Light" pitchFamily="2" charset="-78"/>
                <a:cs typeface="Alexandria Light" pitchFamily="2" charset="-78"/>
              </a:rPr>
              <a:t>Gynaia</a:t>
            </a:r>
            <a:r>
              <a:rPr lang="x-none" dirty="0"/>
              <a:t> presentation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1899C-1182-EA5E-49A4-E62428A32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0C783-4455-0639-C834-175366738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pic>
        <p:nvPicPr>
          <p:cNvPr id="9" name="Picture 8" descr="A blue and black logo&#10;&#10;AI-generated content may be incorrect.">
            <a:extLst>
              <a:ext uri="{FF2B5EF4-FFF2-40B4-BE49-F238E27FC236}">
                <a16:creationId xmlns:a16="http://schemas.microsoft.com/office/drawing/2014/main" id="{45B32874-3042-B84E-7C5F-766A99C305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7586345" y="-565168"/>
            <a:ext cx="5762662" cy="5762662"/>
          </a:xfrm>
          <a:prstGeom prst="rect">
            <a:avLst/>
          </a:prstGeom>
        </p:spPr>
      </p:pic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42EDCA84-E2CE-C356-80CA-65F91DDFEE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43362" y="4766754"/>
            <a:ext cx="1928618" cy="68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2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FBFB-851D-0508-5ABB-7055435D5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2D77-4344-7BF4-1F13-7E545D527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33560-73CB-BAF9-3DEE-AC890061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BCC40-CADA-1293-79DA-AB646CA1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E9052-DB2B-DCA0-6DDB-BE982B1A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C4C5BEEF-3C86-8194-DBF9-6E0157DAA6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A953DB45-0167-D1B3-0E2C-6BEF5D50B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6000"/>
          </a:blip>
          <a:stretch>
            <a:fillRect/>
          </a:stretch>
        </p:blipFill>
        <p:spPr>
          <a:xfrm>
            <a:off x="7169678" y="-875946"/>
            <a:ext cx="6373636" cy="63736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BCFBFB-851D-0508-5ABB-7055435D5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2D77-4344-7BF4-1F13-7E545D527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33560-73CB-BAF9-3DEE-AC890061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BCC40-CADA-1293-79DA-AB646CA1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E9052-DB2B-DCA0-6DDB-BE982B1A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pic>
        <p:nvPicPr>
          <p:cNvPr id="7" name="Picture 6" descr="A white and black logo&#10;&#10;AI-generated content may be incorrect.">
            <a:extLst>
              <a:ext uri="{FF2B5EF4-FFF2-40B4-BE49-F238E27FC236}">
                <a16:creationId xmlns:a16="http://schemas.microsoft.com/office/drawing/2014/main" id="{045A26FF-F801-0645-2DE2-A6717532B2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71959" y="6384417"/>
            <a:ext cx="339041" cy="3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66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FBFB-851D-0508-5ABB-7055435D5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2D77-4344-7BF4-1F13-7E545D527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33560-73CB-BAF9-3DEE-AC890061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BCC40-CADA-1293-79DA-AB646CA1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E9052-DB2B-DCA0-6DDB-BE982B1A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pic>
        <p:nvPicPr>
          <p:cNvPr id="7" name="Picture 6" descr="A white and black logo&#10;&#10;AI-generated content may be incorrect.">
            <a:extLst>
              <a:ext uri="{FF2B5EF4-FFF2-40B4-BE49-F238E27FC236}">
                <a16:creationId xmlns:a16="http://schemas.microsoft.com/office/drawing/2014/main" id="{045A26FF-F801-0645-2DE2-A6717532B2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1959" y="6384417"/>
            <a:ext cx="339041" cy="3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76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FBFB-851D-0508-5ABB-7055435D5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2D77-4344-7BF4-1F13-7E545D527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33560-73CB-BAF9-3DEE-AC890061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BCC40-CADA-1293-79DA-AB646CA1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E9052-DB2B-DCA0-6DDB-BE982B1A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C4C5BEEF-3C86-8194-DBF9-6E0157DAA6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05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51820-394A-F774-2B5D-F6C210E7E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296" y="1635919"/>
            <a:ext cx="5145154" cy="2852737"/>
          </a:xfrm>
        </p:spPr>
        <p:txBody>
          <a:bodyPr anchor="b"/>
          <a:lstStyle>
            <a:lvl1pPr>
              <a:defRPr sz="6000" b="0" i="0">
                <a:solidFill>
                  <a:schemeClr val="accent2"/>
                </a:solidFill>
                <a:latin typeface="Alexandria ExtraLight" pitchFamily="2" charset="-78"/>
                <a:cs typeface="Alexandria ExtraLight" pitchFamily="2" charset="-78"/>
              </a:defRPr>
            </a:lvl1pPr>
          </a:lstStyle>
          <a:p>
            <a:r>
              <a:rPr lang="en-GB" dirty="0"/>
              <a:t>Titel here.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403A3-3AC2-79B5-C22D-CB672B3789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02296" y="4589463"/>
            <a:ext cx="5145154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Alexandria Medium" pitchFamily="2" charset="-78"/>
                <a:cs typeface="Alexandria Medium" pitchFamily="2" charset="-78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Subtitel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B2176-B9BA-3DD6-1AFE-9FFF799B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EEF8C-8949-B405-2497-1978633C0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4A9F5-EAF8-798F-8DBA-D89EF284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pic>
        <p:nvPicPr>
          <p:cNvPr id="15" name="Picture 14" descr="A close-up of a doctor&#10;&#10;AI-generated content may be incorrect.">
            <a:extLst>
              <a:ext uri="{FF2B5EF4-FFF2-40B4-BE49-F238E27FC236}">
                <a16:creationId xmlns:a16="http://schemas.microsoft.com/office/drawing/2014/main" id="{A869D587-AC93-D26B-3782-4E07EA05D9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08622" y="-159347"/>
            <a:ext cx="7772400" cy="54989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A91E62-1787-CD42-5B99-242F6BD300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pic>
        <p:nvPicPr>
          <p:cNvPr id="18" name="Picture 17" descr="A blue and black logo&#10;&#10;AI-generated content may be incorrect.">
            <a:extLst>
              <a:ext uri="{FF2B5EF4-FFF2-40B4-BE49-F238E27FC236}">
                <a16:creationId xmlns:a16="http://schemas.microsoft.com/office/drawing/2014/main" id="{1D2E2B28-723E-F531-2330-2784370974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02750" y="807182"/>
            <a:ext cx="2051050" cy="7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40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51820-394A-F774-2B5D-F6C210E7E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296" y="1635919"/>
            <a:ext cx="5145154" cy="2852737"/>
          </a:xfrm>
        </p:spPr>
        <p:txBody>
          <a:bodyPr anchor="b"/>
          <a:lstStyle>
            <a:lvl1pPr>
              <a:defRPr sz="6000" b="0" i="0">
                <a:solidFill>
                  <a:schemeClr val="accent2"/>
                </a:solidFill>
                <a:latin typeface="Alexandria ExtraLight" pitchFamily="2" charset="-78"/>
                <a:cs typeface="Alexandria ExtraLight" pitchFamily="2" charset="-78"/>
              </a:defRPr>
            </a:lvl1pPr>
          </a:lstStyle>
          <a:p>
            <a:r>
              <a:rPr lang="en-GB" dirty="0"/>
              <a:t>Titel here.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403A3-3AC2-79B5-C22D-CB672B3789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02296" y="4589463"/>
            <a:ext cx="5145154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Alexandria Medium" pitchFamily="2" charset="-78"/>
                <a:cs typeface="Alexandria Medium" pitchFamily="2" charset="-78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Subtitel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B2176-B9BA-3DD6-1AFE-9FFF799B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EEF8C-8949-B405-2497-1978633C0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4A9F5-EAF8-798F-8DBA-D89EF284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9A91E62-1787-CD42-5B99-242F6BD30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pic>
        <p:nvPicPr>
          <p:cNvPr id="18" name="Picture 17" descr="A blue and black logo&#10;&#10;AI-generated content may be incorrect.">
            <a:extLst>
              <a:ext uri="{FF2B5EF4-FFF2-40B4-BE49-F238E27FC236}">
                <a16:creationId xmlns:a16="http://schemas.microsoft.com/office/drawing/2014/main" id="{1D2E2B28-723E-F531-2330-2784370974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02750" y="807182"/>
            <a:ext cx="2051050" cy="727930"/>
          </a:xfrm>
          <a:prstGeom prst="rect">
            <a:avLst/>
          </a:prstGeom>
        </p:spPr>
      </p:pic>
      <p:pic>
        <p:nvPicPr>
          <p:cNvPr id="8" name="Picture 7" descr="A black background with a green logo&#10;&#10;AI-generated content may be incorrect.">
            <a:extLst>
              <a:ext uri="{FF2B5EF4-FFF2-40B4-BE49-F238E27FC236}">
                <a16:creationId xmlns:a16="http://schemas.microsoft.com/office/drawing/2014/main" id="{E4823594-E43B-4516-CF8E-AE663F28BA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792" y="0"/>
            <a:ext cx="9974766" cy="704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65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24247-08CC-0D64-4701-51D807C2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DD525771-8DF9-9E3C-BD0C-EC39158FB2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D59EE3-3549-9A46-E869-B0B99DA172D7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23B1E7FA-9239-F32F-346A-D5377E400A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ED169C-4BEF-FCE6-769F-93F4E3DF4C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183F-C003-60FC-EC78-DFF4B6C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01F70-B76F-91C0-8101-D11E7C78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FDE85-1776-7648-510F-05F9ED853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06230"/>
            <a:ext cx="5181600" cy="497073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746D8-CED9-0790-C655-3E530EDA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6230"/>
            <a:ext cx="5181600" cy="497073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1AA1D-5079-E937-9977-93B2ECD4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0904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24247-08CC-0D64-4701-51D807C2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DD525771-8DF9-9E3C-BD0C-EC39158FB2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D59EE3-3549-9A46-E869-B0B99DA172D7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23B1E7FA-9239-F32F-346A-D5377E400A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183F-C003-60FC-EC78-DFF4B6C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01F70-B76F-91C0-8101-D11E7C78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FDE85-1776-7648-510F-05F9ED853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06230"/>
            <a:ext cx="5181600" cy="497073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746D8-CED9-0790-C655-3E530EDA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6230"/>
            <a:ext cx="5181600" cy="497073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1AA1D-5079-E937-9977-93B2ECD4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pic>
        <p:nvPicPr>
          <p:cNvPr id="12" name="Picture 11" descr="A blue and black logo&#10;&#10;AI-generated content may be incorrect.">
            <a:extLst>
              <a:ext uri="{FF2B5EF4-FFF2-40B4-BE49-F238E27FC236}">
                <a16:creationId xmlns:a16="http://schemas.microsoft.com/office/drawing/2014/main" id="{FCD9AA74-1F6A-67C7-C294-1D4B2F2084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63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24247-08CC-0D64-4701-51D807C2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DD525771-8DF9-9E3C-BD0C-EC39158FB2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23B1E7FA-9239-F32F-346A-D5377E400A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183F-C003-60FC-EC78-DFF4B6C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01F70-B76F-91C0-8101-D11E7C78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FDE85-1776-7648-510F-05F9ED853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06230"/>
            <a:ext cx="5181600" cy="497073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746D8-CED9-0790-C655-3E530EDA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6230"/>
            <a:ext cx="5181600" cy="497073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1AA1D-5079-E937-9977-93B2ECD4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3AD1D93A-606F-EF8A-8255-07FC2E5BF5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54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24247-08CC-0D64-4701-51D807C2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23B1E7FA-9239-F32F-346A-D5377E400A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183F-C003-60FC-EC78-DFF4B6C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01F70-B76F-91C0-8101-D11E7C78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FDE85-1776-7648-510F-05F9ED853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06230"/>
            <a:ext cx="5181600" cy="497073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746D8-CED9-0790-C655-3E530EDA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6230"/>
            <a:ext cx="5181600" cy="497073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1AA1D-5079-E937-9977-93B2ECD4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pic>
        <p:nvPicPr>
          <p:cNvPr id="9" name="Picture 8" descr="A blue and black logo&#10;&#10;AI-generated content may be incorrect.">
            <a:extLst>
              <a:ext uri="{FF2B5EF4-FFF2-40B4-BE49-F238E27FC236}">
                <a16:creationId xmlns:a16="http://schemas.microsoft.com/office/drawing/2014/main" id="{9C59B2C8-F2FA-7E77-DB9E-2CBDAB071C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16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purple gradient&#10;&#10;AI-generated content may be incorrect.">
            <a:extLst>
              <a:ext uri="{FF2B5EF4-FFF2-40B4-BE49-F238E27FC236}">
                <a16:creationId xmlns:a16="http://schemas.microsoft.com/office/drawing/2014/main" id="{3E5B16CC-FACB-11D9-C7DD-0D44183437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black background with a green logo&#10;&#10;AI-generated content may be incorrect.">
            <a:extLst>
              <a:ext uri="{FF2B5EF4-FFF2-40B4-BE49-F238E27FC236}">
                <a16:creationId xmlns:a16="http://schemas.microsoft.com/office/drawing/2014/main" id="{0361175C-CEB8-A3DD-A6DC-F0957E2B86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562" y="0"/>
            <a:ext cx="9974766" cy="70493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AF2DC6-1D8F-68F6-3F7B-6B2555D1BB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14647" y="1654926"/>
            <a:ext cx="9144000" cy="2387600"/>
          </a:xfrm>
        </p:spPr>
        <p:txBody>
          <a:bodyPr anchor="b"/>
          <a:lstStyle>
            <a:lvl1pPr algn="l">
              <a:defRPr sz="6000" b="0" i="0">
                <a:solidFill>
                  <a:schemeClr val="bg1"/>
                </a:solidFill>
                <a:latin typeface="Alexandria ExtraLight" pitchFamily="2" charset="-78"/>
                <a:cs typeface="Alexandria ExtraLight" pitchFamily="2" charset="-78"/>
              </a:defRPr>
            </a:lvl1pPr>
          </a:lstStyle>
          <a:p>
            <a:r>
              <a:rPr lang="en-GB" dirty="0"/>
              <a:t>Welcome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5482CB-F176-DF59-B8F5-4EFEB36F28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14647" y="388007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6000" b="0" i="0">
                <a:solidFill>
                  <a:schemeClr val="bg1"/>
                </a:solidFill>
                <a:latin typeface="Alexandria Light" pitchFamily="2" charset="-78"/>
                <a:cs typeface="Alexandria Light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We are </a:t>
            </a:r>
            <a:r>
              <a:rPr lang="en-GB" dirty="0" err="1"/>
              <a:t>Gynaia</a:t>
            </a:r>
            <a:r>
              <a:rPr lang="en-GB" dirty="0"/>
              <a:t>.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D6BC3-F4CB-1632-73F1-6F4A8958C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x-none" dirty="0">
                <a:latin typeface="Alexandria Light" pitchFamily="2" charset="-78"/>
                <a:cs typeface="Alexandria Light" pitchFamily="2" charset="-78"/>
              </a:rPr>
              <a:t>Gynaia</a:t>
            </a:r>
            <a:r>
              <a:rPr lang="x-none" dirty="0"/>
              <a:t> presentation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1899C-1182-EA5E-49A4-E62428A32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0C783-4455-0639-C834-175366738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911C1B2-3D1D-668C-3EAD-48CA558466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15500" y="938259"/>
            <a:ext cx="1480039" cy="52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2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036D7900-5E2D-1C50-97D8-8FE0F73309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6000"/>
          </a:blip>
          <a:stretch>
            <a:fillRect/>
          </a:stretch>
        </p:blipFill>
        <p:spPr>
          <a:xfrm>
            <a:off x="7169678" y="-875946"/>
            <a:ext cx="6373636" cy="6373636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24247-08CC-0D64-4701-51D807C2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23B1E7FA-9239-F32F-346A-D5377E400A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183F-C003-60FC-EC78-DFF4B6C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01F70-B76F-91C0-8101-D11E7C78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FDE85-1776-7648-510F-05F9ED853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06230"/>
            <a:ext cx="5181600" cy="49707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746D8-CED9-0790-C655-3E530EDA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6230"/>
            <a:ext cx="5181600" cy="49707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1AA1D-5079-E937-9977-93B2ECD4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pic>
        <p:nvPicPr>
          <p:cNvPr id="8" name="Picture 7" descr="A white and black logo&#10;&#10;AI-generated content may be incorrect.">
            <a:extLst>
              <a:ext uri="{FF2B5EF4-FFF2-40B4-BE49-F238E27FC236}">
                <a16:creationId xmlns:a16="http://schemas.microsoft.com/office/drawing/2014/main" id="{98C22E33-18EE-2C54-6FFB-63416FAF4C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71959" y="6384417"/>
            <a:ext cx="339041" cy="3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87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24247-08CC-0D64-4701-51D807C2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23B1E7FA-9239-F32F-346A-D5377E400A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183F-C003-60FC-EC78-DFF4B6C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01F70-B76F-91C0-8101-D11E7C78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FDE85-1776-7648-510F-05F9ED853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06230"/>
            <a:ext cx="5181600" cy="497073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746D8-CED9-0790-C655-3E530EDA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6230"/>
            <a:ext cx="5181600" cy="497073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1AA1D-5079-E937-9977-93B2ECD4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pic>
        <p:nvPicPr>
          <p:cNvPr id="9" name="Picture 8" descr="A white and black logo&#10;&#10;AI-generated content may be incorrect.">
            <a:extLst>
              <a:ext uri="{FF2B5EF4-FFF2-40B4-BE49-F238E27FC236}">
                <a16:creationId xmlns:a16="http://schemas.microsoft.com/office/drawing/2014/main" id="{826F6292-B9B7-6045-AC9B-AE87E5766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71959" y="6384417"/>
            <a:ext cx="339041" cy="3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8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24247-08CC-0D64-4701-51D807C2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23B1E7FA-9239-F32F-346A-D5377E400A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183F-C003-60FC-EC78-DFF4B6C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01F70-B76F-91C0-8101-D11E7C78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FDE85-1776-7648-510F-05F9ED853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06230"/>
            <a:ext cx="5181600" cy="497073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746D8-CED9-0790-C655-3E530EDA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6230"/>
            <a:ext cx="5181600" cy="497073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1AA1D-5079-E937-9977-93B2ECD4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pic>
        <p:nvPicPr>
          <p:cNvPr id="9" name="Picture 8" descr="A white and black logo&#10;&#10;AI-generated content may be incorrect.">
            <a:extLst>
              <a:ext uri="{FF2B5EF4-FFF2-40B4-BE49-F238E27FC236}">
                <a16:creationId xmlns:a16="http://schemas.microsoft.com/office/drawing/2014/main" id="{826F6292-B9B7-6045-AC9B-AE87E5766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71959" y="6384417"/>
            <a:ext cx="339041" cy="3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5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black logo&#10;&#10;AI-generated content may be incorrect.">
            <a:extLst>
              <a:ext uri="{FF2B5EF4-FFF2-40B4-BE49-F238E27FC236}">
                <a16:creationId xmlns:a16="http://schemas.microsoft.com/office/drawing/2014/main" id="{9A105E4B-707B-7FFC-4518-CC2CC12F7C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7E7D28-25EF-9D84-B363-A4C18F5DB0F5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BE05BA-E374-24F8-D63E-C7CADDE716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pic>
        <p:nvPicPr>
          <p:cNvPr id="12" name="Picture 11" descr="A black and white logo&#10;&#10;AI-generated content may be incorrect.">
            <a:extLst>
              <a:ext uri="{FF2B5EF4-FFF2-40B4-BE49-F238E27FC236}">
                <a16:creationId xmlns:a16="http://schemas.microsoft.com/office/drawing/2014/main" id="{4D946F3E-7A55-B10E-580C-4FEFC8C4F1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ECDF1D-FC07-54B0-2BF6-BBAD86E59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188101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FB138-F99A-13CF-F390-509880E51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3746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AF79F-D402-F421-9211-FAA1CA603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61374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03CEE-72F2-550D-7F77-2A0B212666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3746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2F1053-CFF3-8F49-E66D-DAE65C6FA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61374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6F754E-A638-97CC-0D6D-207C0C0B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A5C466-DCC8-A733-9857-FECCCC6E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552C48-BB8F-2C6C-034C-02584F7EB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9129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A7E7D28-25EF-9D84-B363-A4C18F5DB0F5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BE05BA-E374-24F8-D63E-C7CADDE716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pic>
        <p:nvPicPr>
          <p:cNvPr id="12" name="Picture 11" descr="A black and white logo&#10;&#10;AI-generated content may be incorrect.">
            <a:extLst>
              <a:ext uri="{FF2B5EF4-FFF2-40B4-BE49-F238E27FC236}">
                <a16:creationId xmlns:a16="http://schemas.microsoft.com/office/drawing/2014/main" id="{4D946F3E-7A55-B10E-580C-4FEFC8C4F1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ECDF1D-FC07-54B0-2BF6-BBAD86E59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188101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FB138-F99A-13CF-F390-509880E51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3746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AF79F-D402-F421-9211-FAA1CA603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61374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03CEE-72F2-550D-7F77-2A0B212666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3746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2F1053-CFF3-8F49-E66D-DAE65C6FA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61374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6F754E-A638-97CC-0D6D-207C0C0B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A5C466-DCC8-A733-9857-FECCCC6E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552C48-BB8F-2C6C-034C-02584F7EB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02534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black logo&#10;&#10;AI-generated content may be incorrect.">
            <a:extLst>
              <a:ext uri="{FF2B5EF4-FFF2-40B4-BE49-F238E27FC236}">
                <a16:creationId xmlns:a16="http://schemas.microsoft.com/office/drawing/2014/main" id="{9A105E4B-707B-7FFC-4518-CC2CC12F7C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7E7D28-25EF-9D84-B363-A4C18F5DB0F5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2" name="Picture 11" descr="A black and white logo&#10;&#10;AI-generated content may be incorrect.">
            <a:extLst>
              <a:ext uri="{FF2B5EF4-FFF2-40B4-BE49-F238E27FC236}">
                <a16:creationId xmlns:a16="http://schemas.microsoft.com/office/drawing/2014/main" id="{4D946F3E-7A55-B10E-580C-4FEFC8C4F1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ECDF1D-FC07-54B0-2BF6-BBAD86E59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188101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FB138-F99A-13CF-F390-509880E51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3746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AF79F-D402-F421-9211-FAA1CA603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61374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03CEE-72F2-550D-7F77-2A0B212666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3746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2F1053-CFF3-8F49-E66D-DAE65C6FA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61374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6F754E-A638-97CC-0D6D-207C0C0B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A5C466-DCC8-A733-9857-FECCCC6E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552C48-BB8F-2C6C-034C-02584F7EB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pic>
        <p:nvPicPr>
          <p:cNvPr id="14" name="Picture 13" descr="A blue and black logo&#10;&#10;AI-generated content may be incorrect.">
            <a:extLst>
              <a:ext uri="{FF2B5EF4-FFF2-40B4-BE49-F238E27FC236}">
                <a16:creationId xmlns:a16="http://schemas.microsoft.com/office/drawing/2014/main" id="{0705B0DB-9789-216E-B131-EB81B8180F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082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A7E7D28-25EF-9D84-B363-A4C18F5DB0F5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2" name="Picture 11" descr="A black and white logo&#10;&#10;AI-generated content may be incorrect.">
            <a:extLst>
              <a:ext uri="{FF2B5EF4-FFF2-40B4-BE49-F238E27FC236}">
                <a16:creationId xmlns:a16="http://schemas.microsoft.com/office/drawing/2014/main" id="{4D946F3E-7A55-B10E-580C-4FEFC8C4F1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ECDF1D-FC07-54B0-2BF6-BBAD86E59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188101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FB138-F99A-13CF-F390-509880E51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3746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AF79F-D402-F421-9211-FAA1CA603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61374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03CEE-72F2-550D-7F77-2A0B212666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3746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2F1053-CFF3-8F49-E66D-DAE65C6FA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61374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6F754E-A638-97CC-0D6D-207C0C0B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A5C466-DCC8-A733-9857-FECCCC6E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552C48-BB8F-2C6C-034C-02584F7EB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pic>
        <p:nvPicPr>
          <p:cNvPr id="14" name="Picture 13" descr="A blue and black logo&#10;&#10;AI-generated content may be incorrect.">
            <a:extLst>
              <a:ext uri="{FF2B5EF4-FFF2-40B4-BE49-F238E27FC236}">
                <a16:creationId xmlns:a16="http://schemas.microsoft.com/office/drawing/2014/main" id="{0705B0DB-9789-216E-B131-EB81B8180F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68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11615-D7CC-1FC8-2994-5474B7637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63474-7C8B-0892-C023-F1B65B06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0317B-207C-DA0B-F831-6FA5CD54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pic>
        <p:nvPicPr>
          <p:cNvPr id="6" name="Picture 5" descr="A blue and black logo&#10;&#10;AI-generated content may be incorrect.">
            <a:extLst>
              <a:ext uri="{FF2B5EF4-FFF2-40B4-BE49-F238E27FC236}">
                <a16:creationId xmlns:a16="http://schemas.microsoft.com/office/drawing/2014/main" id="{6F013492-F9A2-2649-9308-1F92032360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8C36503-F346-9DC9-F4EB-34410300DC68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7E39F8A8-8F70-A3B8-2548-75A24E77A2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B9A57D-4FD8-030F-62D4-5EAD5C4A71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FC1E98-9F72-94DD-F779-CB467032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097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18907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11615-D7CC-1FC8-2994-5474B7637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63474-7C8B-0892-C023-F1B65B06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0317B-207C-DA0B-F831-6FA5CD54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36503-F346-9DC9-F4EB-34410300DC68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7E39F8A8-8F70-A3B8-2548-75A24E77A2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B9A57D-4FD8-030F-62D4-5EAD5C4A71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FC1E98-9F72-94DD-F779-CB467032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097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653278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11615-D7CC-1FC8-2994-5474B7637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63474-7C8B-0892-C023-F1B65B06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0317B-207C-DA0B-F831-6FA5CD54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36503-F346-9DC9-F4EB-34410300DC68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7E39F8A8-8F70-A3B8-2548-75A24E77A2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FC1E98-9F72-94DD-F779-CB467032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097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pic>
        <p:nvPicPr>
          <p:cNvPr id="6" name="Picture 5" descr="A blue and black logo&#10;&#10;AI-generated content may be incorrect.">
            <a:extLst>
              <a:ext uri="{FF2B5EF4-FFF2-40B4-BE49-F238E27FC236}">
                <a16:creationId xmlns:a16="http://schemas.microsoft.com/office/drawing/2014/main" id="{2F7AD538-6A3D-0E11-8341-C575E89B8D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725B0DCD-3CEF-8D68-1150-FD67B59C10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0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and black logo&#10;&#10;AI-generated content may be incorrect.">
            <a:extLst>
              <a:ext uri="{FF2B5EF4-FFF2-40B4-BE49-F238E27FC236}">
                <a16:creationId xmlns:a16="http://schemas.microsoft.com/office/drawing/2014/main" id="{7C77A7F3-CD13-F780-0653-AE777A1B8D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351820-394A-F774-2B5D-F6C210E7E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35919"/>
            <a:ext cx="10515600" cy="2852737"/>
          </a:xfrm>
        </p:spPr>
        <p:txBody>
          <a:bodyPr anchor="b"/>
          <a:lstStyle>
            <a:lvl1pPr>
              <a:defRPr sz="6000" b="0" i="0">
                <a:solidFill>
                  <a:schemeClr val="accent2"/>
                </a:solidFill>
                <a:latin typeface="Alexandria ExtraLight" pitchFamily="2" charset="-78"/>
                <a:cs typeface="Alexandria ExtraLight" pitchFamily="2" charset="-78"/>
              </a:defRPr>
            </a:lvl1pPr>
          </a:lstStyle>
          <a:p>
            <a:r>
              <a:rPr lang="en-GB" dirty="0"/>
              <a:t>Titel here.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403A3-3AC2-79B5-C22D-CB672B3789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Alexandria Medium" pitchFamily="2" charset="-78"/>
                <a:cs typeface="Alexandria Medium" pitchFamily="2" charset="-78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Subtitel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B2176-B9BA-3DD6-1AFE-9FFF799B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EEF8C-8949-B405-2497-1978633C0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8" name="Picture 7" descr="A blue and purple gradient&#10;&#10;AI-generated content may be incorrect.">
            <a:extLst>
              <a:ext uri="{FF2B5EF4-FFF2-40B4-BE49-F238E27FC236}">
                <a16:creationId xmlns:a16="http://schemas.microsoft.com/office/drawing/2014/main" id="{0EB216AC-62B4-C00E-AF26-88B2782442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196"/>
            <a:ext cx="12192000" cy="86726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4A9F5-EAF8-798F-8DBA-D89EF284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4F654DF7-75D0-00E7-B2D7-FCF9364867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1E3848C-FCA8-8A31-A34B-800BD60E15F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71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11615-D7CC-1FC8-2994-5474B7637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63474-7C8B-0892-C023-F1B65B06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0317B-207C-DA0B-F831-6FA5CD54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36503-F346-9DC9-F4EB-34410300DC68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7E39F8A8-8F70-A3B8-2548-75A24E77A2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FC1E98-9F72-94DD-F779-CB467032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097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pic>
        <p:nvPicPr>
          <p:cNvPr id="6" name="Picture 5" descr="A blue and black logo&#10;&#10;AI-generated content may be incorrect.">
            <a:extLst>
              <a:ext uri="{FF2B5EF4-FFF2-40B4-BE49-F238E27FC236}">
                <a16:creationId xmlns:a16="http://schemas.microsoft.com/office/drawing/2014/main" id="{2F7AD538-6A3D-0E11-8341-C575E89B8D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45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C1E98-9F72-94DD-F779-CB467032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097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11615-D7CC-1FC8-2994-5474B7637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63474-7C8B-0892-C023-F1B65B06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0317B-207C-DA0B-F831-6FA5CD54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D52B1EED-3E89-405A-083E-F1B124636D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48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C1E98-9F72-94DD-F779-CB467032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097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11615-D7CC-1FC8-2994-5474B7637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63474-7C8B-0892-C023-F1B65B06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0317B-207C-DA0B-F831-6FA5CD54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pic>
        <p:nvPicPr>
          <p:cNvPr id="8" name="Picture 7" descr="A white and black logo&#10;&#10;AI-generated content may be incorrect.">
            <a:extLst>
              <a:ext uri="{FF2B5EF4-FFF2-40B4-BE49-F238E27FC236}">
                <a16:creationId xmlns:a16="http://schemas.microsoft.com/office/drawing/2014/main" id="{BF701F68-E4D5-876C-7306-572FF2C2A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1959" y="6384417"/>
            <a:ext cx="339041" cy="3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43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C1E98-9F72-94DD-F779-CB467032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097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11615-D7CC-1FC8-2994-5474B7637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63474-7C8B-0892-C023-F1B65B06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0317B-207C-DA0B-F831-6FA5CD54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pic>
        <p:nvPicPr>
          <p:cNvPr id="8" name="Picture 7" descr="A white and black logo&#10;&#10;AI-generated content may be incorrect.">
            <a:extLst>
              <a:ext uri="{FF2B5EF4-FFF2-40B4-BE49-F238E27FC236}">
                <a16:creationId xmlns:a16="http://schemas.microsoft.com/office/drawing/2014/main" id="{BF701F68-E4D5-876C-7306-572FF2C2A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1959" y="6384417"/>
            <a:ext cx="339041" cy="3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13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AA47B-1D5B-3339-7669-B1B7E88B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1C0A-2C2C-CCD0-7237-0A79B43F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EB6AB-60CE-A3F8-CEC3-90544B0A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pic>
        <p:nvPicPr>
          <p:cNvPr id="7" name="Picture 6" descr="A circular design with lines and a black background&#10;&#10;AI-generated content may be incorrect.">
            <a:extLst>
              <a:ext uri="{FF2B5EF4-FFF2-40B4-BE49-F238E27FC236}">
                <a16:creationId xmlns:a16="http://schemas.microsoft.com/office/drawing/2014/main" id="{83182446-AF36-F1A5-46B8-6ABC26092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6749881" y="-739302"/>
            <a:ext cx="7772400" cy="54929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704227-5D9F-DB73-426F-EDF4CC94A764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30C64E39-EAB3-D3F8-9C5E-184E1DEEBC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B5741E-F718-D2A8-BA18-36E8D431EC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160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AA47B-1D5B-3339-7669-B1B7E88B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1C0A-2C2C-CCD0-7237-0A79B43F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EB6AB-60CE-A3F8-CEC3-90544B0A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704227-5D9F-DB73-426F-EDF4CC94A764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30C64E39-EAB3-D3F8-9C5E-184E1DEEBC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B5741E-F718-D2A8-BA18-36E8D431EC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774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AA47B-1D5B-3339-7669-B1B7E88B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1C0A-2C2C-CCD0-7237-0A79B43F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EB6AB-60CE-A3F8-CEC3-90544B0A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704227-5D9F-DB73-426F-EDF4CC94A764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30C64E39-EAB3-D3F8-9C5E-184E1DEEBC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5" name="Picture 4" descr="A blue and black logo&#10;&#10;AI-generated content may be incorrect.">
            <a:extLst>
              <a:ext uri="{FF2B5EF4-FFF2-40B4-BE49-F238E27FC236}">
                <a16:creationId xmlns:a16="http://schemas.microsoft.com/office/drawing/2014/main" id="{E7369678-16F9-05C9-E373-9ED241700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717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EE989155-ADCE-21D6-BFB5-E92B28F07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AA47B-1D5B-3339-7669-B1B7E88B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1C0A-2C2C-CCD0-7237-0A79B43F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EB6AB-60CE-A3F8-CEC3-90544B0A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704227-5D9F-DB73-426F-EDF4CC94A764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30C64E39-EAB3-D3F8-9C5E-184E1DEEBC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5" name="Picture 4" descr="A blue and black logo&#10;&#10;AI-generated content may be incorrect.">
            <a:extLst>
              <a:ext uri="{FF2B5EF4-FFF2-40B4-BE49-F238E27FC236}">
                <a16:creationId xmlns:a16="http://schemas.microsoft.com/office/drawing/2014/main" id="{E7369678-16F9-05C9-E373-9ED2417002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732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AA47B-1D5B-3339-7669-B1B7E88B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1C0A-2C2C-CCD0-7237-0A79B43F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EB6AB-60CE-A3F8-CEC3-90544B0A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pic>
        <p:nvPicPr>
          <p:cNvPr id="7" name="Picture 6" descr="A circular design with lines and a black background&#10;&#10;AI-generated content may be incorrect.">
            <a:extLst>
              <a:ext uri="{FF2B5EF4-FFF2-40B4-BE49-F238E27FC236}">
                <a16:creationId xmlns:a16="http://schemas.microsoft.com/office/drawing/2014/main" id="{83182446-AF36-F1A5-46B8-6ABC26092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749881" y="-739302"/>
            <a:ext cx="7772400" cy="5492931"/>
          </a:xfrm>
          <a:prstGeom prst="rect">
            <a:avLst/>
          </a:prstGeom>
        </p:spPr>
      </p:pic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0780AEB2-1F5D-EF8B-FA1C-55579B29E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98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AA47B-1D5B-3339-7669-B1B7E88B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1C0A-2C2C-CCD0-7237-0A79B43F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EB6AB-60CE-A3F8-CEC3-90544B0A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pic>
        <p:nvPicPr>
          <p:cNvPr id="7" name="Picture 6" descr="A circular design with lines and a black background&#10;&#10;AI-generated content may be incorrect.">
            <a:extLst>
              <a:ext uri="{FF2B5EF4-FFF2-40B4-BE49-F238E27FC236}">
                <a16:creationId xmlns:a16="http://schemas.microsoft.com/office/drawing/2014/main" id="{83182446-AF36-F1A5-46B8-6ABC26092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749881" y="-739302"/>
            <a:ext cx="7772400" cy="5492931"/>
          </a:xfrm>
          <a:prstGeom prst="rect">
            <a:avLst/>
          </a:prstGeom>
        </p:spPr>
      </p:pic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0780AEB2-1F5D-EF8B-FA1C-55579B29E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96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and black logo&#10;&#10;AI-generated content may be incorrect.">
            <a:extLst>
              <a:ext uri="{FF2B5EF4-FFF2-40B4-BE49-F238E27FC236}">
                <a16:creationId xmlns:a16="http://schemas.microsoft.com/office/drawing/2014/main" id="{7C77A7F3-CD13-F780-0653-AE777A1B8D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351820-394A-F774-2B5D-F6C210E7E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35919"/>
            <a:ext cx="10515600" cy="2852737"/>
          </a:xfrm>
        </p:spPr>
        <p:txBody>
          <a:bodyPr anchor="b"/>
          <a:lstStyle>
            <a:lvl1pPr>
              <a:defRPr sz="6000" b="0" i="0">
                <a:solidFill>
                  <a:schemeClr val="accent2"/>
                </a:solidFill>
                <a:latin typeface="Alexandria ExtraLight" pitchFamily="2" charset="-78"/>
                <a:cs typeface="Alexandria ExtraLight" pitchFamily="2" charset="-78"/>
              </a:defRPr>
            </a:lvl1pPr>
          </a:lstStyle>
          <a:p>
            <a:r>
              <a:rPr lang="en-GB" dirty="0"/>
              <a:t>Titel here.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403A3-3AC2-79B5-C22D-CB672B3789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Alexandria Medium" pitchFamily="2" charset="-78"/>
                <a:cs typeface="Alexandria Medium" pitchFamily="2" charset="-78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Subtitel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B2176-B9BA-3DD6-1AFE-9FFF799B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EEF8C-8949-B405-2497-1978633C0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4A9F5-EAF8-798F-8DBA-D89EF284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C7DB08-9010-D5D8-C70B-9C0AD5B91DD0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4F654DF7-75D0-00E7-B2D7-FCF936486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1E3848C-FCA8-8A31-A34B-800BD60E15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664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AA47B-1D5B-3339-7669-B1B7E88B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1C0A-2C2C-CCD0-7237-0A79B43F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EB6AB-60CE-A3F8-CEC3-90544B0A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0780AEB2-1F5D-EF8B-FA1C-55579B29E4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33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AA47B-1D5B-3339-7669-B1B7E88B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1C0A-2C2C-CCD0-7237-0A79B43F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EB6AB-60CE-A3F8-CEC3-90544B0A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pic>
        <p:nvPicPr>
          <p:cNvPr id="7" name="Picture 6" descr="A circular design with lines and a black background&#10;&#10;AI-generated content may be incorrect.">
            <a:extLst>
              <a:ext uri="{FF2B5EF4-FFF2-40B4-BE49-F238E27FC236}">
                <a16:creationId xmlns:a16="http://schemas.microsoft.com/office/drawing/2014/main" id="{83182446-AF36-F1A5-46B8-6ABC26092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749881" y="-739302"/>
            <a:ext cx="7772400" cy="5492931"/>
          </a:xfrm>
          <a:prstGeom prst="rect">
            <a:avLst/>
          </a:prstGeom>
        </p:spPr>
      </p:pic>
      <p:pic>
        <p:nvPicPr>
          <p:cNvPr id="6" name="Picture 5" descr="A white and black logo&#10;&#10;AI-generated content may be incorrect.">
            <a:extLst>
              <a:ext uri="{FF2B5EF4-FFF2-40B4-BE49-F238E27FC236}">
                <a16:creationId xmlns:a16="http://schemas.microsoft.com/office/drawing/2014/main" id="{6149D611-D21B-5640-D58A-B6905EF29F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71959" y="6384417"/>
            <a:ext cx="339041" cy="3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92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AA47B-1D5B-3339-7669-B1B7E88B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1C0A-2C2C-CCD0-7237-0A79B43F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EB6AB-60CE-A3F8-CEC3-90544B0A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pic>
        <p:nvPicPr>
          <p:cNvPr id="6" name="Picture 5" descr="A white and black logo&#10;&#10;AI-generated content may be incorrect.">
            <a:extLst>
              <a:ext uri="{FF2B5EF4-FFF2-40B4-BE49-F238E27FC236}">
                <a16:creationId xmlns:a16="http://schemas.microsoft.com/office/drawing/2014/main" id="{6149D611-D21B-5640-D58A-B6905EF29F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1959" y="6384417"/>
            <a:ext cx="339041" cy="3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91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BD8246A2-F2D0-DE6D-E0B1-C705C2BDCB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3C6128-0DD5-61D1-FE70-39E3F5101C36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78A1AD-6EAB-019F-38FC-D5BE664B06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CDB8E1D1-71F5-FD72-3F87-7B40A7718A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EC4AA-EBFD-432C-88BD-A6D9813B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F6B75-C040-A80C-17F8-38A8AED5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8858E-7E17-BE15-8247-19D2F27F9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DFC5B-85C7-7380-A1B2-6A9FFF50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FE0C2-4E9F-2A27-AEBB-A1920EBC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7DFCA-B50E-BB17-6E1C-48FF8BD3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2515374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3C6128-0DD5-61D1-FE70-39E3F5101C36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78A1AD-6EAB-019F-38FC-D5BE664B06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CDB8E1D1-71F5-FD72-3F87-7B40A7718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EC4AA-EBFD-432C-88BD-A6D9813B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F6B75-C040-A80C-17F8-38A8AED5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8858E-7E17-BE15-8247-19D2F27F9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DFC5B-85C7-7380-A1B2-6A9FFF50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FE0C2-4E9F-2A27-AEBB-A1920EBC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7DFCA-B50E-BB17-6E1C-48FF8BD3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816886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BD8246A2-F2D0-DE6D-E0B1-C705C2BDCB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3C6128-0DD5-61D1-FE70-39E3F5101C36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CDB8E1D1-71F5-FD72-3F87-7B40A7718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EC4AA-EBFD-432C-88BD-A6D9813B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F6B75-C040-A80C-17F8-38A8AED5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8858E-7E17-BE15-8247-19D2F27F9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DFC5B-85C7-7380-A1B2-6A9FFF50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FE0C2-4E9F-2A27-AEBB-A1920EBC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7DFCA-B50E-BB17-6E1C-48FF8BD3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pic>
        <p:nvPicPr>
          <p:cNvPr id="12" name="Picture 11" descr="A blue and black logo&#10;&#10;AI-generated content may be incorrect.">
            <a:extLst>
              <a:ext uri="{FF2B5EF4-FFF2-40B4-BE49-F238E27FC236}">
                <a16:creationId xmlns:a16="http://schemas.microsoft.com/office/drawing/2014/main" id="{2D3C191D-BC9C-20FE-A16B-D594A4BA09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250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3C6128-0DD5-61D1-FE70-39E3F5101C36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CDB8E1D1-71F5-FD72-3F87-7B40A7718A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EC4AA-EBFD-432C-88BD-A6D9813B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F6B75-C040-A80C-17F8-38A8AED5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8858E-7E17-BE15-8247-19D2F27F9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DFC5B-85C7-7380-A1B2-6A9FFF50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FE0C2-4E9F-2A27-AEBB-A1920EBC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7DFCA-B50E-BB17-6E1C-48FF8BD3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pic>
        <p:nvPicPr>
          <p:cNvPr id="12" name="Picture 11" descr="A blue and black logo&#10;&#10;AI-generated content may be incorrect.">
            <a:extLst>
              <a:ext uri="{FF2B5EF4-FFF2-40B4-BE49-F238E27FC236}">
                <a16:creationId xmlns:a16="http://schemas.microsoft.com/office/drawing/2014/main" id="{2D3C191D-BC9C-20FE-A16B-D594A4BA09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47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_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73849DDF-91CB-A791-3230-79BB05F052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CDB8E1D1-71F5-FD72-3F87-7B40A7718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EC4AA-EBFD-432C-88BD-A6D9813B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F6B75-C040-A80C-17F8-38A8AED5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8858E-7E17-BE15-8247-19D2F27F9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DFC5B-85C7-7380-A1B2-6A9FFF50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FE0C2-4E9F-2A27-AEBB-A1920EBC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7DFCA-B50E-BB17-6E1C-48FF8BD3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6D34C08E-310E-08D0-DF89-04FA10A35A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74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5_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CDB8E1D1-71F5-FD72-3F87-7B40A7718A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EC4AA-EBFD-432C-88BD-A6D9813B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F6B75-C040-A80C-17F8-38A8AED5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8858E-7E17-BE15-8247-19D2F27F9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DFC5B-85C7-7380-A1B2-6A9FFF50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FE0C2-4E9F-2A27-AEBB-A1920EBC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7DFCA-B50E-BB17-6E1C-48FF8BD3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6D34C08E-310E-08D0-DF89-04FA10A35A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34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6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CDB8E1D1-71F5-FD72-3F87-7B40A7718A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EC4AA-EBFD-432C-88BD-A6D9813B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F6B75-C040-A80C-17F8-38A8AED5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8858E-7E17-BE15-8247-19D2F27F9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DFC5B-85C7-7380-A1B2-6A9FFF50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FE0C2-4E9F-2A27-AEBB-A1920EBC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7DFCA-B50E-BB17-6E1C-48FF8BD3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6D34C08E-310E-08D0-DF89-04FA10A35A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17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258577-A278-AB24-4EEE-85AA7F6FA30A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527679D3-82D3-F045-7C71-DD6A4457CE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A463D7-DEDC-685A-8918-AA1EBD00A6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BCFBFB-851D-0508-5ABB-7055435D5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2D77-4344-7BF4-1F13-7E545D527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2395"/>
            <a:ext cx="10515600" cy="505456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33560-73CB-BAF9-3DEE-AC890061865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BCC40-CADA-1293-79DA-AB646CA1D3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E9052-DB2B-DCA0-6DDB-BE982B1A503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1578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1B8832-228B-0236-130B-C66A0A3B5BA0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416AA2E5-3897-78A1-E59B-5FFE61FB9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AB4C74-A676-FFA0-421A-D94D0349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3ACB80-8F10-BD1B-3323-DF78BFBE7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7E89B-99DD-3FE6-EC34-77C42CE5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2A9ED-A23B-7DEE-2190-FA8FE81C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38F54-FC22-5995-F16A-7237F53B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46738-275B-D6F9-5DA1-41D1EDCF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5D64C59-AF82-064D-AAC2-755CA97F5D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09E3E3-A193-6152-BEA9-CEA2925332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672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1B8832-228B-0236-130B-C66A0A3B5BA0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AB4C74-A676-FFA0-421A-D94D0349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3ACB80-8F10-BD1B-3323-DF78BFBE7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7E89B-99DD-3FE6-EC34-77C42CE5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2A9ED-A23B-7DEE-2190-FA8FE81C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38F54-FC22-5995-F16A-7237F53B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46738-275B-D6F9-5DA1-41D1EDCF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5D64C59-AF82-064D-AAC2-755CA97F5D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09E3E3-A193-6152-BEA9-CEA2925332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068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1B8832-228B-0236-130B-C66A0A3B5BA0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416AA2E5-3897-78A1-E59B-5FFE61FB9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AB4C74-A676-FFA0-421A-D94D0349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3ACB80-8F10-BD1B-3323-DF78BFBE7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7E89B-99DD-3FE6-EC34-77C42CE5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2A9ED-A23B-7DEE-2190-FA8FE81C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38F54-FC22-5995-F16A-7237F53B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46738-275B-D6F9-5DA1-41D1EDCF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5D64C59-AF82-064D-AAC2-755CA97F5D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2" name="Picture 11" descr="A blue and black logo&#10;&#10;AI-generated content may be incorrect.">
            <a:extLst>
              <a:ext uri="{FF2B5EF4-FFF2-40B4-BE49-F238E27FC236}">
                <a16:creationId xmlns:a16="http://schemas.microsoft.com/office/drawing/2014/main" id="{847D559B-4081-BA46-3DFD-31EFF48628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047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1B8832-228B-0236-130B-C66A0A3B5BA0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AB4C74-A676-FFA0-421A-D94D0349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3ACB80-8F10-BD1B-3323-DF78BFBE7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7E89B-99DD-3FE6-EC34-77C42CE5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2A9ED-A23B-7DEE-2190-FA8FE81C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38F54-FC22-5995-F16A-7237F53B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46738-275B-D6F9-5DA1-41D1EDCF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5D64C59-AF82-064D-AAC2-755CA97F5D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2" name="Picture 11" descr="A blue and black logo&#10;&#10;AI-generated content may be incorrect.">
            <a:extLst>
              <a:ext uri="{FF2B5EF4-FFF2-40B4-BE49-F238E27FC236}">
                <a16:creationId xmlns:a16="http://schemas.microsoft.com/office/drawing/2014/main" id="{847D559B-4081-BA46-3DFD-31EFF48628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289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416AA2E5-3897-78A1-E59B-5FFE61FB9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AB4C74-A676-FFA0-421A-D94D0349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3ACB80-8F10-BD1B-3323-DF78BFBE7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7E89B-99DD-3FE6-EC34-77C42CE5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2A9ED-A23B-7DEE-2190-FA8FE81C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38F54-FC22-5995-F16A-7237F53B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46738-275B-D6F9-5DA1-41D1EDCF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5D64C59-AF82-064D-AAC2-755CA97F5D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E97B221B-5720-BC73-4999-6BF12C3637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76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B4C74-A676-FFA0-421A-D94D0349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3ACB80-8F10-BD1B-3323-DF78BFBE7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7E89B-99DD-3FE6-EC34-77C42CE5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2A9ED-A23B-7DEE-2190-FA8FE81C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38F54-FC22-5995-F16A-7237F53B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46738-275B-D6F9-5DA1-41D1EDCF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5D64C59-AF82-064D-AAC2-755CA97F5D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E97B221B-5720-BC73-4999-6BF12C3637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19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6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B4C74-A676-FFA0-421A-D94D0349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3ACB80-8F10-BD1B-3323-DF78BFBE7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7E89B-99DD-3FE6-EC34-77C42CE5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2A9ED-A23B-7DEE-2190-FA8FE81C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38F54-FC22-5995-F16A-7237F53B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46738-275B-D6F9-5DA1-41D1EDCF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5D64C59-AF82-064D-AAC2-755CA97F5D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E97B221B-5720-BC73-4999-6BF12C3637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39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and black logo&#10;&#10;AI-generated content may be incorrect.">
            <a:extLst>
              <a:ext uri="{FF2B5EF4-FFF2-40B4-BE49-F238E27FC236}">
                <a16:creationId xmlns:a16="http://schemas.microsoft.com/office/drawing/2014/main" id="{881BE6E4-8BE3-8FD7-E802-6CB418B327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73737" y="-612794"/>
            <a:ext cx="5762661" cy="57626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351820-394A-F774-2B5D-F6C210E7E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35919"/>
            <a:ext cx="10515600" cy="2852737"/>
          </a:xfrm>
        </p:spPr>
        <p:txBody>
          <a:bodyPr anchor="b"/>
          <a:lstStyle>
            <a:lvl1pPr>
              <a:defRPr sz="6000" b="0" i="0">
                <a:solidFill>
                  <a:schemeClr val="accent3"/>
                </a:solidFill>
                <a:latin typeface="Alexandria ExtraLight" pitchFamily="2" charset="-78"/>
                <a:cs typeface="Alexandria ExtraLight" pitchFamily="2" charset="-78"/>
              </a:defRPr>
            </a:lvl1pPr>
          </a:lstStyle>
          <a:p>
            <a:r>
              <a:rPr lang="en-GB" dirty="0"/>
              <a:t>Titel here.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403A3-3AC2-79B5-C22D-CB672B3789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3"/>
                </a:solidFill>
                <a:latin typeface="Alexandria Medium" pitchFamily="2" charset="-78"/>
                <a:cs typeface="Alexandria Medium" pitchFamily="2" charset="-78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Subtitel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B2176-B9BA-3DD6-1AFE-9FFF799B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EEF8C-8949-B405-2497-1978633C0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4A9F5-EAF8-798F-8DBA-D89EF284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C7DB08-9010-D5D8-C70B-9C0AD5B91DD0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4F654DF7-75D0-00E7-B2D7-FCF936486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9" name="Picture 8" descr="A blue and black logo&#10;&#10;AI-generated content may be incorrect.">
            <a:extLst>
              <a:ext uri="{FF2B5EF4-FFF2-40B4-BE49-F238E27FC236}">
                <a16:creationId xmlns:a16="http://schemas.microsoft.com/office/drawing/2014/main" id="{18B6BF14-A871-E466-C707-C8E9997136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8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258577-A278-AB24-4EEE-85AA7F6FA30A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527679D3-82D3-F045-7C71-DD6A4457CE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BCFBFB-851D-0508-5ABB-7055435D5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2D77-4344-7BF4-1F13-7E545D527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2395"/>
            <a:ext cx="10515600" cy="505456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33560-73CB-BAF9-3DEE-AC890061865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BCC40-CADA-1293-79DA-AB646CA1D3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E9052-DB2B-DCA0-6DDB-BE982B1A503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 dirty="0"/>
          </a:p>
        </p:txBody>
      </p:sp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894E76A5-2B54-F462-A9EC-21A6D78BA9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72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258577-A278-AB24-4EEE-85AA7F6FA30A}"/>
              </a:ext>
            </a:extLst>
          </p:cNvPr>
          <p:cNvSpPr/>
          <p:nvPr userDrawn="1"/>
        </p:nvSpPr>
        <p:spPr>
          <a:xfrm>
            <a:off x="0" y="580"/>
            <a:ext cx="12192000" cy="8672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527679D3-82D3-F045-7C71-DD6A4457CE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BCFBFB-851D-0508-5ABB-7055435D5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2D77-4344-7BF4-1F13-7E545D527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2395"/>
            <a:ext cx="10515600" cy="505456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33560-73CB-BAF9-3DEE-AC890061865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BCC40-CADA-1293-79DA-AB646CA1D3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E9052-DB2B-DCA0-6DDB-BE982B1A503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 dirty="0"/>
          </a:p>
        </p:txBody>
      </p:sp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894E76A5-2B54-F462-A9EC-21A6D78BA9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07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4E8FE67D-AC81-714C-9507-5051571EBD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BCFBFB-851D-0508-5ABB-7055435D5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2D77-4344-7BF4-1F13-7E545D527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33560-73CB-BAF9-3DEE-AC890061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27/02/2026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BCC40-CADA-1293-79DA-AB646CA1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E9052-DB2B-DCA0-6DDB-BE982B1A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C4C5BEEF-3C86-8194-DBF9-6E0157DAA6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6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718926-3F7B-70E4-B766-60FC7CBE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C2E8E-9151-EE33-C3B6-2074950FE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581F7-7CE5-5231-763D-4D3D08F22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54D514-77D8-B946-9D54-5A16423F7A32}" type="datetimeFigureOut">
              <a:rPr lang="x-none" smtClean="0"/>
              <a:t>27/02/2026</a:t>
            </a:fld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BF009-D107-7AEB-138B-D32E3DF72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2C9F4-6363-12FC-700C-5EB60F7AF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CD91ED-10B1-3B43-9508-36B967DD87FC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8592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9" r:id="rId2"/>
    <p:sldLayoutId id="2147483651" r:id="rId3"/>
    <p:sldLayoutId id="2147483698" r:id="rId4"/>
    <p:sldLayoutId id="2147483650" r:id="rId5"/>
    <p:sldLayoutId id="2147483660" r:id="rId6"/>
    <p:sldLayoutId id="2147483667" r:id="rId7"/>
    <p:sldLayoutId id="2147483668" r:id="rId8"/>
    <p:sldLayoutId id="2147483666" r:id="rId9"/>
    <p:sldLayoutId id="2147483687" r:id="rId10"/>
    <p:sldLayoutId id="2147483669" r:id="rId11"/>
    <p:sldLayoutId id="2147483662" r:id="rId12"/>
    <p:sldLayoutId id="2147483704" r:id="rId13"/>
    <p:sldLayoutId id="2147483661" r:id="rId14"/>
    <p:sldLayoutId id="2147483663" r:id="rId15"/>
    <p:sldLayoutId id="2147483652" r:id="rId16"/>
    <p:sldLayoutId id="2147483670" r:id="rId17"/>
    <p:sldLayoutId id="2147483688" r:id="rId18"/>
    <p:sldLayoutId id="2147483689" r:id="rId19"/>
    <p:sldLayoutId id="2147483691" r:id="rId20"/>
    <p:sldLayoutId id="2147483690" r:id="rId21"/>
    <p:sldLayoutId id="2147483705" r:id="rId22"/>
    <p:sldLayoutId id="2147483653" r:id="rId23"/>
    <p:sldLayoutId id="2147483692" r:id="rId24"/>
    <p:sldLayoutId id="2147483671" r:id="rId25"/>
    <p:sldLayoutId id="2147483693" r:id="rId26"/>
    <p:sldLayoutId id="2147483672" r:id="rId27"/>
    <p:sldLayoutId id="2147483673" r:id="rId28"/>
    <p:sldLayoutId id="2147483694" r:id="rId29"/>
    <p:sldLayoutId id="2147483695" r:id="rId30"/>
    <p:sldLayoutId id="2147483654" r:id="rId31"/>
    <p:sldLayoutId id="2147483664" r:id="rId32"/>
    <p:sldLayoutId id="2147483706" r:id="rId33"/>
    <p:sldLayoutId id="2147483674" r:id="rId34"/>
    <p:sldLayoutId id="2147483696" r:id="rId35"/>
    <p:sldLayoutId id="2147483675" r:id="rId36"/>
    <p:sldLayoutId id="2147483697" r:id="rId37"/>
    <p:sldLayoutId id="2147483655" r:id="rId38"/>
    <p:sldLayoutId id="2147483700" r:id="rId39"/>
    <p:sldLayoutId id="2147483701" r:id="rId40"/>
    <p:sldLayoutId id="2147483665" r:id="rId41"/>
    <p:sldLayoutId id="2147483702" r:id="rId42"/>
    <p:sldLayoutId id="2147483656" r:id="rId43"/>
    <p:sldLayoutId id="2147483678" r:id="rId44"/>
    <p:sldLayoutId id="2147483676" r:id="rId45"/>
    <p:sldLayoutId id="2147483679" r:id="rId46"/>
    <p:sldLayoutId id="2147483684" r:id="rId47"/>
    <p:sldLayoutId id="2147483685" r:id="rId48"/>
    <p:sldLayoutId id="2147483707" r:id="rId49"/>
    <p:sldLayoutId id="2147483657" r:id="rId50"/>
    <p:sldLayoutId id="2147483686" r:id="rId51"/>
    <p:sldLayoutId id="2147483677" r:id="rId52"/>
    <p:sldLayoutId id="2147483680" r:id="rId53"/>
    <p:sldLayoutId id="2147483681" r:id="rId54"/>
    <p:sldLayoutId id="2147483682" r:id="rId55"/>
    <p:sldLayoutId id="2147483703" r:id="rId5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lexandria Medium" pitchFamily="2" charset="-78"/>
          <a:ea typeface="+mj-ea"/>
          <a:cs typeface="Alexandria Medium" pitchFamily="2" charset="-7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lexandria" pitchFamily="2" charset="-78"/>
          <a:ea typeface="+mn-ea"/>
          <a:cs typeface="Alexandria" pitchFamily="2" charset="-7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lexandria Light" pitchFamily="2" charset="-78"/>
          <a:ea typeface="+mn-ea"/>
          <a:cs typeface="Alexandria Light" pitchFamily="2" charset="-7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lexandria ExtraLight" pitchFamily="2" charset="-78"/>
          <a:ea typeface="+mn-ea"/>
          <a:cs typeface="Alexandria ExtraLight" pitchFamily="2" charset="-7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lexandria ExtraLight" pitchFamily="2" charset="-78"/>
          <a:ea typeface="+mn-ea"/>
          <a:cs typeface="Alexandria ExtraLight" pitchFamily="2" charset="-7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lexandria ExtraLight" pitchFamily="2" charset="-78"/>
          <a:ea typeface="+mn-ea"/>
          <a:cs typeface="Alexandria ExtraLight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8.xml"/><Relationship Id="rId6" Type="http://schemas.microsoft.com/office/2007/relationships/hdphoto" Target="../media/hdphoto5.wdp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microsoft.com/office/2007/relationships/hdphoto" Target="../media/hdphoto2.wdp"/><Relationship Id="rId7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3.png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3FA84-7143-10B7-CCFB-454AA7F63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063875"/>
          </a:xfrm>
        </p:spPr>
        <p:txBody>
          <a:bodyPr>
            <a:normAutofit/>
          </a:bodyPr>
          <a:lstStyle/>
          <a:p>
            <a:r>
              <a:rPr lang="it-IT" sz="3200" dirty="0">
                <a:latin typeface="+mj-lt"/>
                <a:cs typeface="Alexandria ExtraLight"/>
              </a:rPr>
              <a:t>CASE ADENOMYOSIS</a:t>
            </a:r>
            <a:br>
              <a:rPr lang="it-IT" sz="3200" dirty="0">
                <a:latin typeface="+mj-lt"/>
                <a:cs typeface="Alexandria ExtraLight"/>
              </a:rPr>
            </a:br>
            <a:br>
              <a:rPr lang="it-IT" sz="3200" dirty="0">
                <a:latin typeface="+mj-lt"/>
                <a:cs typeface="Alexandria ExtraLight"/>
              </a:rPr>
            </a:br>
            <a:r>
              <a:rPr lang="it-IT" sz="3200" dirty="0">
                <a:latin typeface="+mj-lt"/>
                <a:cs typeface="Alexandria ExtraLight"/>
              </a:rPr>
              <a:t>MUSA</a:t>
            </a:r>
            <a:br>
              <a:rPr lang="it-IT" sz="3200" dirty="0">
                <a:latin typeface="+mj-lt"/>
                <a:cs typeface="Alexandria ExtraLight"/>
              </a:rPr>
            </a:br>
            <a:br>
              <a:rPr lang="it-IT" sz="3200" dirty="0">
                <a:latin typeface="+mj-lt"/>
                <a:cs typeface="Alexandria ExtraLight"/>
              </a:rPr>
            </a:br>
            <a:r>
              <a:rPr lang="it-IT" sz="3200" dirty="0" err="1">
                <a:latin typeface="+mj-lt"/>
                <a:cs typeface="Alexandria ExtraLight"/>
              </a:rPr>
              <a:t>dd</a:t>
            </a:r>
            <a:r>
              <a:rPr lang="it-IT" sz="3200" dirty="0">
                <a:latin typeface="+mj-lt"/>
                <a:cs typeface="Alexandria ExtraLight"/>
              </a:rPr>
              <a:t>-mm-</a:t>
            </a:r>
            <a:r>
              <a:rPr lang="it-IT" sz="3200" dirty="0" err="1">
                <a:latin typeface="+mj-lt"/>
                <a:cs typeface="Alexandria ExtraLight"/>
              </a:rPr>
              <a:t>yy</a:t>
            </a:r>
            <a:br>
              <a:rPr lang="it-IT" sz="3200" dirty="0">
                <a:latin typeface="+mj-lt"/>
                <a:cs typeface="Alexandria ExtraLight"/>
              </a:rPr>
            </a:br>
            <a:endParaRPr lang="it-IT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4765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D1A440-A30E-846A-7E09-1DE1E17D0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8722E0C-7A07-03DF-08B2-6364B2AEC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  <a:endParaRPr lang="it-IT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E90D598F-C2A3-F123-437C-2FF4BAE7D92D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Images – Additional Ultrasound Tools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0A0771A-9A87-62E3-C9E3-9019BA9FAE96}"/>
              </a:ext>
            </a:extLst>
          </p:cNvPr>
          <p:cNvSpPr txBox="1"/>
          <p:nvPr/>
        </p:nvSpPr>
        <p:spPr>
          <a:xfrm>
            <a:off x="520700" y="1513712"/>
            <a:ext cx="113665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3D Imaging (Render,  TUI, Multiplanar, 3D Doppler...) </a:t>
            </a:r>
            <a:endParaRPr lang="it-IT" dirty="0">
              <a:solidFill>
                <a:schemeClr val="bg1"/>
              </a:solidFill>
              <a:latin typeface="+mj-lt"/>
            </a:endParaRPr>
          </a:p>
          <a:p>
            <a:r>
              <a:rPr lang="en-GB" dirty="0">
                <a:solidFill>
                  <a:schemeClr val="bg1"/>
                </a:solidFill>
                <a:latin typeface="+mj-lt"/>
              </a:rPr>
              <a:t>if available</a:t>
            </a:r>
          </a:p>
          <a:p>
            <a:endParaRPr lang="en-GB" dirty="0">
              <a:solidFill>
                <a:schemeClr val="bg1"/>
              </a:solidFill>
              <a:latin typeface="+mj-lt"/>
            </a:endParaRPr>
          </a:p>
          <a:p>
            <a:r>
              <a:rPr lang="en-GB" dirty="0">
                <a:solidFill>
                  <a:schemeClr val="bg1"/>
                </a:solidFill>
                <a:latin typeface="+mj-lt"/>
              </a:rPr>
              <a:t>Otherwise remove this slide</a:t>
            </a:r>
          </a:p>
          <a:p>
            <a:endParaRPr lang="it-IT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0166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203163-F0E7-61EF-BE3A-C2F4480C6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9BE1FA91-CE79-421B-9E3B-8E4F203DB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  <a:endParaRPr lang="it-IT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311ECF1D-F675-AB0A-E779-932C97D3B4ED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Images – Supplementary Images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E98C334-18E3-8D5A-2F64-C116BB984726}"/>
              </a:ext>
            </a:extLst>
          </p:cNvPr>
          <p:cNvSpPr txBox="1"/>
          <p:nvPr/>
        </p:nvSpPr>
        <p:spPr>
          <a:xfrm>
            <a:off x="520700" y="1513712"/>
            <a:ext cx="113665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if applicable or available</a:t>
            </a:r>
          </a:p>
          <a:p>
            <a:endParaRPr lang="en-GB" dirty="0">
              <a:solidFill>
                <a:schemeClr val="bg1"/>
              </a:solidFill>
              <a:latin typeface="+mj-lt"/>
            </a:endParaRPr>
          </a:p>
          <a:p>
            <a:r>
              <a:rPr lang="en-GB" dirty="0">
                <a:solidFill>
                  <a:schemeClr val="bg1"/>
                </a:solidFill>
                <a:latin typeface="+mj-lt"/>
              </a:rPr>
              <a:t>Otherwise remove this slide</a:t>
            </a:r>
          </a:p>
          <a:p>
            <a:endParaRPr lang="it-IT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1906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0495D-E77F-E50B-7CE8-00B619ED4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olo 1">
            <a:extLst>
              <a:ext uri="{FF2B5EF4-FFF2-40B4-BE49-F238E27FC236}">
                <a16:creationId xmlns:a16="http://schemas.microsoft.com/office/drawing/2014/main" id="{FE089911-0AEE-A134-4AF7-841151C01100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Ultrasound features of lesion</a:t>
            </a:r>
            <a:endParaRPr lang="it-IT" dirty="0"/>
          </a:p>
        </p:txBody>
      </p:sp>
      <p:grpSp>
        <p:nvGrpSpPr>
          <p:cNvPr id="63" name="Gruppo 62">
            <a:extLst>
              <a:ext uri="{FF2B5EF4-FFF2-40B4-BE49-F238E27FC236}">
                <a16:creationId xmlns:a16="http://schemas.microsoft.com/office/drawing/2014/main" id="{59AB107C-7928-88A7-86DF-45BB381178C5}"/>
              </a:ext>
            </a:extLst>
          </p:cNvPr>
          <p:cNvGrpSpPr/>
          <p:nvPr/>
        </p:nvGrpSpPr>
        <p:grpSpPr>
          <a:xfrm>
            <a:off x="1464790" y="2608161"/>
            <a:ext cx="9262419" cy="3761013"/>
            <a:chOff x="1464790" y="2608161"/>
            <a:chExt cx="9262419" cy="3761013"/>
          </a:xfrm>
        </p:grpSpPr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536E0D6E-8F81-5A2A-3AB5-AA8F97B2562C}"/>
                </a:ext>
              </a:extLst>
            </p:cNvPr>
            <p:cNvSpPr txBox="1">
              <a:spLocks/>
            </p:cNvSpPr>
            <p:nvPr/>
          </p:nvSpPr>
          <p:spPr>
            <a:xfrm>
              <a:off x="1579839" y="2737032"/>
              <a:ext cx="1720274" cy="5847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it-IT" sz="1600" b="1" dirty="0" err="1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Asymmetrical</a:t>
              </a:r>
              <a:r>
                <a:rPr lang="it-IT" sz="1600" b="1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it-IT" sz="1600" b="1" dirty="0" err="1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thickening</a:t>
              </a:r>
              <a:endParaRPr lang="it-IT" sz="1600" b="1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endParaRPr>
            </a:p>
          </p:txBody>
        </p:sp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80BCA7FA-D63A-B623-E8A5-F537E8FDD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52431" y="3467857"/>
              <a:ext cx="1175089" cy="7456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8" name="Picture 3">
              <a:extLst>
                <a:ext uri="{FF2B5EF4-FFF2-40B4-BE49-F238E27FC236}">
                  <a16:creationId xmlns:a16="http://schemas.microsoft.com/office/drawing/2014/main" id="{D903299C-C4B0-54B2-DAC6-0957533F7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94027" y="3466292"/>
              <a:ext cx="1152174" cy="8212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9" name="Picture 4">
              <a:extLst>
                <a:ext uri="{FF2B5EF4-FFF2-40B4-BE49-F238E27FC236}">
                  <a16:creationId xmlns:a16="http://schemas.microsoft.com/office/drawing/2014/main" id="{947CFB66-090B-3B53-0927-142EF8F71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98909" y="3467654"/>
              <a:ext cx="1175089" cy="8081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0" name="Picture 5">
              <a:extLst>
                <a:ext uri="{FF2B5EF4-FFF2-40B4-BE49-F238E27FC236}">
                  <a16:creationId xmlns:a16="http://schemas.microsoft.com/office/drawing/2014/main" id="{E4B759B2-6351-D442-DE56-F92172198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67931" y="3443478"/>
              <a:ext cx="1156738" cy="8131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1" name="Picture 6">
              <a:extLst>
                <a:ext uri="{FF2B5EF4-FFF2-40B4-BE49-F238E27FC236}">
                  <a16:creationId xmlns:a16="http://schemas.microsoft.com/office/drawing/2014/main" id="{327572EC-A027-6923-4985-8229631C3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64293" y="5423803"/>
              <a:ext cx="1175089" cy="8158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2" name="Picture 7">
              <a:extLst>
                <a:ext uri="{FF2B5EF4-FFF2-40B4-BE49-F238E27FC236}">
                  <a16:creationId xmlns:a16="http://schemas.microsoft.com/office/drawing/2014/main" id="{FBB5FDAE-B978-112A-503E-20F56C313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49904" y="5466149"/>
              <a:ext cx="1158578" cy="8061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43" name="Gruppo 42">
              <a:extLst>
                <a:ext uri="{FF2B5EF4-FFF2-40B4-BE49-F238E27FC236}">
                  <a16:creationId xmlns:a16="http://schemas.microsoft.com/office/drawing/2014/main" id="{DDAF3713-F495-99DA-C3DE-B345317722A2}"/>
                </a:ext>
              </a:extLst>
            </p:cNvPr>
            <p:cNvGrpSpPr>
              <a:grpSpLocks/>
            </p:cNvGrpSpPr>
            <p:nvPr/>
          </p:nvGrpSpPr>
          <p:grpSpPr>
            <a:xfrm>
              <a:off x="7623265" y="5477098"/>
              <a:ext cx="3015622" cy="679340"/>
              <a:chOff x="7730435" y="5806285"/>
              <a:chExt cx="3650295" cy="822315"/>
            </a:xfrm>
          </p:grpSpPr>
          <p:pic>
            <p:nvPicPr>
              <p:cNvPr id="44" name="Picture 8">
                <a:extLst>
                  <a:ext uri="{FF2B5EF4-FFF2-40B4-BE49-F238E27FC236}">
                    <a16:creationId xmlns:a16="http://schemas.microsoft.com/office/drawing/2014/main" id="{1ADF4FC6-4B76-F7D8-31D3-42C3E07AA9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554624" y="5806285"/>
                <a:ext cx="1826106" cy="82231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id="{EF696FD6-BA71-DB7D-9F9D-596180280B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730435" y="5806285"/>
                <a:ext cx="1800986" cy="82231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B5A1FCF1-E71B-AF67-85D5-DD4022A30BB9}"/>
                </a:ext>
              </a:extLst>
            </p:cNvPr>
            <p:cNvSpPr txBox="1">
              <a:spLocks/>
            </p:cNvSpPr>
            <p:nvPr/>
          </p:nvSpPr>
          <p:spPr>
            <a:xfrm>
              <a:off x="4049063" y="2760980"/>
              <a:ext cx="16421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 err="1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Myometrial</a:t>
              </a:r>
              <a:r>
                <a:rPr lang="it-IT" sz="1600" b="1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it-IT" sz="1600" b="1" dirty="0" err="1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cysts</a:t>
              </a:r>
              <a:r>
                <a:rPr lang="it-IT" sz="1600" b="1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7" name="CasellaDiTesto 46">
              <a:extLst>
                <a:ext uri="{FF2B5EF4-FFF2-40B4-BE49-F238E27FC236}">
                  <a16:creationId xmlns:a16="http://schemas.microsoft.com/office/drawing/2014/main" id="{88C72A07-CBDE-5BDA-7F4A-BDDA9BB8BB83}"/>
                </a:ext>
              </a:extLst>
            </p:cNvPr>
            <p:cNvSpPr txBox="1">
              <a:spLocks/>
            </p:cNvSpPr>
            <p:nvPr/>
          </p:nvSpPr>
          <p:spPr>
            <a:xfrm>
              <a:off x="6426316" y="2753492"/>
              <a:ext cx="17202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 err="1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Hyperechoic</a:t>
              </a:r>
              <a:r>
                <a:rPr lang="it-IT" sz="1600" b="1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it-IT" sz="1600" b="1" dirty="0" err="1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islands</a:t>
              </a:r>
              <a:r>
                <a:rPr lang="it-IT" sz="1600" b="1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8" name="CasellaDiTesto 47">
              <a:extLst>
                <a:ext uri="{FF2B5EF4-FFF2-40B4-BE49-F238E27FC236}">
                  <a16:creationId xmlns:a16="http://schemas.microsoft.com/office/drawing/2014/main" id="{2DB32562-A397-6270-32F3-52E2F9A9DF01}"/>
                </a:ext>
              </a:extLst>
            </p:cNvPr>
            <p:cNvSpPr txBox="1">
              <a:spLocks/>
            </p:cNvSpPr>
            <p:nvPr/>
          </p:nvSpPr>
          <p:spPr>
            <a:xfrm>
              <a:off x="8639648" y="2754494"/>
              <a:ext cx="20875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Fan-</a:t>
              </a:r>
              <a:r>
                <a:rPr lang="it-IT" sz="1600" b="1" dirty="0" err="1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shaped</a:t>
              </a:r>
              <a:r>
                <a:rPr lang="it-IT" sz="1600" b="1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it-IT" sz="1600" b="1" dirty="0" err="1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shadowing</a:t>
              </a:r>
              <a:endParaRPr lang="it-IT" sz="1600" b="1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9" name="CasellaDiTesto 48">
              <a:extLst>
                <a:ext uri="{FF2B5EF4-FFF2-40B4-BE49-F238E27FC236}">
                  <a16:creationId xmlns:a16="http://schemas.microsoft.com/office/drawing/2014/main" id="{CBEE2C70-7F0D-812C-5A1C-B5C75C12EF51}"/>
                </a:ext>
              </a:extLst>
            </p:cNvPr>
            <p:cNvSpPr txBox="1">
              <a:spLocks/>
            </p:cNvSpPr>
            <p:nvPr/>
          </p:nvSpPr>
          <p:spPr>
            <a:xfrm>
              <a:off x="5095860" y="4570646"/>
              <a:ext cx="19119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 err="1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Echogenic</a:t>
              </a:r>
              <a:r>
                <a:rPr lang="it-IT" sz="1600" b="1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it-IT" sz="1600" b="1" dirty="0" err="1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subendometrial</a:t>
              </a:r>
              <a:r>
                <a:rPr lang="it-IT" sz="1600" b="1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 lines and </a:t>
              </a:r>
              <a:r>
                <a:rPr lang="it-IT" sz="1600" b="1" dirty="0" err="1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buds</a:t>
              </a:r>
              <a:endParaRPr lang="it-IT" sz="1600" b="1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0" name="CasellaDiTesto 49">
              <a:extLst>
                <a:ext uri="{FF2B5EF4-FFF2-40B4-BE49-F238E27FC236}">
                  <a16:creationId xmlns:a16="http://schemas.microsoft.com/office/drawing/2014/main" id="{BFAA3B58-7F0C-E69F-BD26-25033AF76878}"/>
                </a:ext>
              </a:extLst>
            </p:cNvPr>
            <p:cNvSpPr txBox="1">
              <a:spLocks/>
            </p:cNvSpPr>
            <p:nvPr/>
          </p:nvSpPr>
          <p:spPr>
            <a:xfrm>
              <a:off x="2115288" y="4641249"/>
              <a:ext cx="17202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 err="1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Translesional</a:t>
              </a:r>
              <a:r>
                <a:rPr lang="it-IT" sz="1600" b="1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it-IT" sz="1600" b="1" dirty="0" err="1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vascularity</a:t>
              </a:r>
              <a:endParaRPr lang="it-IT" sz="1600" b="1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1" name="CasellaDiTesto 50">
              <a:extLst>
                <a:ext uri="{FF2B5EF4-FFF2-40B4-BE49-F238E27FC236}">
                  <a16:creationId xmlns:a16="http://schemas.microsoft.com/office/drawing/2014/main" id="{2A933297-E3D4-72D4-7B90-5DBFA0959D1F}"/>
                </a:ext>
              </a:extLst>
            </p:cNvPr>
            <p:cNvSpPr txBox="1">
              <a:spLocks/>
            </p:cNvSpPr>
            <p:nvPr/>
          </p:nvSpPr>
          <p:spPr>
            <a:xfrm>
              <a:off x="8149643" y="4570646"/>
              <a:ext cx="18633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 err="1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Irregular</a:t>
              </a:r>
              <a:r>
                <a:rPr lang="it-IT" sz="1600" b="1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 and </a:t>
              </a:r>
              <a:r>
                <a:rPr lang="it-IT" sz="1600" b="1" dirty="0" err="1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interrupted</a:t>
              </a:r>
              <a:r>
                <a:rPr lang="it-IT" sz="1600" b="1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it-IT" sz="1600" b="1" dirty="0" err="1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junctional</a:t>
              </a:r>
              <a:r>
                <a:rPr lang="it-IT" sz="1600" b="1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 zone </a:t>
              </a:r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C60E19D5-4ABF-1AD8-B1EB-1BA02EF4CB6E}"/>
                </a:ext>
              </a:extLst>
            </p:cNvPr>
            <p:cNvSpPr/>
            <p:nvPr/>
          </p:nvSpPr>
          <p:spPr>
            <a:xfrm>
              <a:off x="1464790" y="2620751"/>
              <a:ext cx="2014869" cy="1810760"/>
            </a:xfrm>
            <a:prstGeom prst="rect">
              <a:avLst/>
            </a:prstGeom>
            <a:noFill/>
            <a:ln w="12700">
              <a:solidFill>
                <a:srgbClr val="00A1A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Rettangolo 52">
              <a:extLst>
                <a:ext uri="{FF2B5EF4-FFF2-40B4-BE49-F238E27FC236}">
                  <a16:creationId xmlns:a16="http://schemas.microsoft.com/office/drawing/2014/main" id="{6350DEE6-86FC-FA50-9EA6-F2C6F533C8A2}"/>
                </a:ext>
              </a:extLst>
            </p:cNvPr>
            <p:cNvSpPr/>
            <p:nvPr/>
          </p:nvSpPr>
          <p:spPr>
            <a:xfrm>
              <a:off x="3861294" y="2620751"/>
              <a:ext cx="2014869" cy="1810760"/>
            </a:xfrm>
            <a:prstGeom prst="rect">
              <a:avLst/>
            </a:prstGeom>
            <a:noFill/>
            <a:ln w="12700">
              <a:solidFill>
                <a:srgbClr val="00A1A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id="{2E30556E-12A3-2CFD-921C-6F6A63D66FA4}"/>
                </a:ext>
              </a:extLst>
            </p:cNvPr>
            <p:cNvSpPr/>
            <p:nvPr/>
          </p:nvSpPr>
          <p:spPr>
            <a:xfrm>
              <a:off x="6231430" y="2620751"/>
              <a:ext cx="2014869" cy="1810760"/>
            </a:xfrm>
            <a:prstGeom prst="rect">
              <a:avLst/>
            </a:prstGeom>
            <a:noFill/>
            <a:ln w="12700">
              <a:solidFill>
                <a:srgbClr val="00A1A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27FC227B-302E-BE4F-B2F4-0E86AD6FEC82}"/>
                </a:ext>
              </a:extLst>
            </p:cNvPr>
            <p:cNvSpPr/>
            <p:nvPr/>
          </p:nvSpPr>
          <p:spPr>
            <a:xfrm>
              <a:off x="8712340" y="2608161"/>
              <a:ext cx="2014869" cy="1810760"/>
            </a:xfrm>
            <a:prstGeom prst="rect">
              <a:avLst/>
            </a:prstGeom>
            <a:noFill/>
            <a:ln w="12700">
              <a:solidFill>
                <a:srgbClr val="00A1A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Rettangolo 55">
              <a:extLst>
                <a:ext uri="{FF2B5EF4-FFF2-40B4-BE49-F238E27FC236}">
                  <a16:creationId xmlns:a16="http://schemas.microsoft.com/office/drawing/2014/main" id="{15B49958-3481-B9C2-EE42-E4797046F947}"/>
                </a:ext>
              </a:extLst>
            </p:cNvPr>
            <p:cNvSpPr/>
            <p:nvPr/>
          </p:nvSpPr>
          <p:spPr>
            <a:xfrm>
              <a:off x="1464790" y="4532875"/>
              <a:ext cx="3202902" cy="1810760"/>
            </a:xfrm>
            <a:prstGeom prst="rect">
              <a:avLst/>
            </a:prstGeom>
            <a:noFill/>
            <a:ln w="12700">
              <a:solidFill>
                <a:srgbClr val="00A1A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Rettangolo 56">
              <a:extLst>
                <a:ext uri="{FF2B5EF4-FFF2-40B4-BE49-F238E27FC236}">
                  <a16:creationId xmlns:a16="http://schemas.microsoft.com/office/drawing/2014/main" id="{9C1661A2-8889-5635-0DC1-F5FABAE593F2}"/>
                </a:ext>
              </a:extLst>
            </p:cNvPr>
            <p:cNvSpPr/>
            <p:nvPr/>
          </p:nvSpPr>
          <p:spPr>
            <a:xfrm>
              <a:off x="5017900" y="4558414"/>
              <a:ext cx="2014869" cy="1810760"/>
            </a:xfrm>
            <a:prstGeom prst="rect">
              <a:avLst/>
            </a:prstGeom>
            <a:noFill/>
            <a:ln w="12700">
              <a:solidFill>
                <a:srgbClr val="00A1A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CC37893B-A7B8-85A5-CF7A-F61FAAFA43BC}"/>
                </a:ext>
              </a:extLst>
            </p:cNvPr>
            <p:cNvSpPr/>
            <p:nvPr/>
          </p:nvSpPr>
          <p:spPr>
            <a:xfrm>
              <a:off x="7382976" y="4558414"/>
              <a:ext cx="3344232" cy="1810760"/>
            </a:xfrm>
            <a:prstGeom prst="rect">
              <a:avLst/>
            </a:prstGeom>
            <a:noFill/>
            <a:ln w="12700">
              <a:solidFill>
                <a:srgbClr val="00A1A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2" name="Rettangolo con angoli arrotondati 61">
            <a:extLst>
              <a:ext uri="{FF2B5EF4-FFF2-40B4-BE49-F238E27FC236}">
                <a16:creationId xmlns:a16="http://schemas.microsoft.com/office/drawing/2014/main" id="{17AF1F63-2D0A-0684-DA2E-4AB455312D77}"/>
              </a:ext>
            </a:extLst>
          </p:cNvPr>
          <p:cNvSpPr/>
          <p:nvPr/>
        </p:nvSpPr>
        <p:spPr>
          <a:xfrm>
            <a:off x="3532866" y="1249982"/>
            <a:ext cx="5824889" cy="86710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Are </a:t>
            </a:r>
            <a:r>
              <a:rPr lang="it-IT" b="1" dirty="0" err="1"/>
              <a:t>there</a:t>
            </a:r>
            <a:r>
              <a:rPr lang="it-IT" b="1" dirty="0"/>
              <a:t> </a:t>
            </a:r>
            <a:r>
              <a:rPr lang="it-IT" b="1" dirty="0" err="1"/>
              <a:t>any</a:t>
            </a:r>
            <a:r>
              <a:rPr lang="it-IT" b="1" dirty="0"/>
              <a:t> </a:t>
            </a:r>
            <a:r>
              <a:rPr lang="it-IT" b="1" dirty="0" err="1"/>
              <a:t>ultrasound</a:t>
            </a:r>
            <a:r>
              <a:rPr lang="it-IT" b="1" dirty="0"/>
              <a:t> features of </a:t>
            </a:r>
            <a:r>
              <a:rPr lang="it-IT" b="1" dirty="0" err="1"/>
              <a:t>adenomyosis</a:t>
            </a:r>
            <a:r>
              <a:rPr lang="it-IT" b="1" dirty="0"/>
              <a:t>?</a:t>
            </a:r>
          </a:p>
        </p:txBody>
      </p:sp>
      <p:sp>
        <p:nvSpPr>
          <p:cNvPr id="64" name="AutoShape 2" descr="432.200 Lente Illustrazioni stock, grafiche vettoriali royalty-free e clip  art - iStock | Lente d'ingrandimento, Ricerca, Lens">
            <a:extLst>
              <a:ext uri="{FF2B5EF4-FFF2-40B4-BE49-F238E27FC236}">
                <a16:creationId xmlns:a16="http://schemas.microsoft.com/office/drawing/2014/main" id="{C759592E-2936-B68F-C3B7-670C9595E5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4732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3B540-991E-B045-8EF6-57A3D1A53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tangolo con angoli arrotondati 65">
            <a:extLst>
              <a:ext uri="{FF2B5EF4-FFF2-40B4-BE49-F238E27FC236}">
                <a16:creationId xmlns:a16="http://schemas.microsoft.com/office/drawing/2014/main" id="{4B8EF6D7-6B28-2CFC-C1CA-0CC845541633}"/>
              </a:ext>
            </a:extLst>
          </p:cNvPr>
          <p:cNvSpPr/>
          <p:nvPr/>
        </p:nvSpPr>
        <p:spPr>
          <a:xfrm>
            <a:off x="391510" y="1306286"/>
            <a:ext cx="4999887" cy="2122714"/>
          </a:xfrm>
          <a:prstGeom prst="roundRect">
            <a:avLst>
              <a:gd name="adj" fmla="val 10513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004C3C93-9B33-5353-4061-AA21B2CF83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6000" y="869244"/>
            <a:ext cx="6095999" cy="5988756"/>
          </a:xfrm>
          <a:prstGeom prst="rect">
            <a:avLst/>
          </a:prstGeom>
          <a:solidFill>
            <a:schemeClr val="tx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7" name="Rettangolo con angoli arrotondati 66">
            <a:extLst>
              <a:ext uri="{FF2B5EF4-FFF2-40B4-BE49-F238E27FC236}">
                <a16:creationId xmlns:a16="http://schemas.microsoft.com/office/drawing/2014/main" id="{D3AD3702-A6DD-8D23-4992-741BCCE85882}"/>
              </a:ext>
            </a:extLst>
          </p:cNvPr>
          <p:cNvSpPr/>
          <p:nvPr/>
        </p:nvSpPr>
        <p:spPr>
          <a:xfrm>
            <a:off x="391509" y="3598075"/>
            <a:ext cx="4999887" cy="2719597"/>
          </a:xfrm>
          <a:prstGeom prst="roundRect">
            <a:avLst>
              <a:gd name="adj" fmla="val 10513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Titolo 1">
            <a:extLst>
              <a:ext uri="{FF2B5EF4-FFF2-40B4-BE49-F238E27FC236}">
                <a16:creationId xmlns:a16="http://schemas.microsoft.com/office/drawing/2014/main" id="{B9856489-15DF-C09F-024E-37D97669A9B6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Ultrasound features of lesion</a:t>
            </a:r>
            <a:endParaRPr lang="it-IT" dirty="0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BE43EAD3-DEFB-9A98-295B-42339014BDBB}"/>
              </a:ext>
            </a:extLst>
          </p:cNvPr>
          <p:cNvSpPr txBox="1"/>
          <p:nvPr/>
        </p:nvSpPr>
        <p:spPr>
          <a:xfrm>
            <a:off x="6697682" y="3318762"/>
            <a:ext cx="48926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+mj-lt"/>
              </a:rPr>
              <a:t>Insert an ultrasound image or a videoclip of the uterus here</a:t>
            </a:r>
          </a:p>
          <a:p>
            <a:endParaRPr lang="it-I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22B6EF6B-3D09-9032-6982-CFD536D6C68A}"/>
              </a:ext>
            </a:extLst>
          </p:cNvPr>
          <p:cNvSpPr txBox="1">
            <a:spLocks/>
          </p:cNvSpPr>
          <p:nvPr/>
        </p:nvSpPr>
        <p:spPr>
          <a:xfrm>
            <a:off x="591932" y="5777687"/>
            <a:ext cx="3764057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it-IT" sz="1600" b="1" dirty="0" err="1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Asymmetrical</a:t>
            </a:r>
            <a:r>
              <a:rPr lang="it-IT" sz="1600" b="1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sz="1600" b="1" dirty="0" err="1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thickening</a:t>
            </a:r>
            <a:endParaRPr lang="it-IT" sz="1600" b="1" dirty="0">
              <a:solidFill>
                <a:srgbClr val="595959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5D3CF3A4-5138-BFD2-0741-4398C813166C}"/>
              </a:ext>
            </a:extLst>
          </p:cNvPr>
          <p:cNvSpPr txBox="1">
            <a:spLocks/>
          </p:cNvSpPr>
          <p:nvPr/>
        </p:nvSpPr>
        <p:spPr>
          <a:xfrm>
            <a:off x="591932" y="1950448"/>
            <a:ext cx="2684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Myometrial</a:t>
            </a:r>
            <a:r>
              <a:rPr lang="it-IT" sz="1600" b="1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sz="1600" b="1" dirty="0" err="1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cysts</a:t>
            </a:r>
            <a:r>
              <a:rPr lang="it-IT" sz="1600" b="1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2A5ED5E7-9CCC-6970-9E5D-E8085517757A}"/>
              </a:ext>
            </a:extLst>
          </p:cNvPr>
          <p:cNvSpPr txBox="1">
            <a:spLocks/>
          </p:cNvSpPr>
          <p:nvPr/>
        </p:nvSpPr>
        <p:spPr>
          <a:xfrm>
            <a:off x="591932" y="2458506"/>
            <a:ext cx="314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Hyperechoic</a:t>
            </a:r>
            <a:r>
              <a:rPr lang="it-IT" sz="1600" b="1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sz="1600" b="1" dirty="0" err="1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islands</a:t>
            </a:r>
            <a:r>
              <a:rPr lang="it-IT" sz="1600" b="1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FB62195A-7B5B-2ACA-2C14-D393246D9E6E}"/>
              </a:ext>
            </a:extLst>
          </p:cNvPr>
          <p:cNvSpPr txBox="1">
            <a:spLocks/>
          </p:cNvSpPr>
          <p:nvPr/>
        </p:nvSpPr>
        <p:spPr>
          <a:xfrm>
            <a:off x="591932" y="4253967"/>
            <a:ext cx="3990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Fan-</a:t>
            </a:r>
            <a:r>
              <a:rPr lang="it-IT" sz="1600" b="1" dirty="0" err="1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shaped</a:t>
            </a:r>
            <a:r>
              <a:rPr lang="it-IT" sz="1600" b="1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sz="1600" b="1" dirty="0" err="1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shadowing</a:t>
            </a:r>
            <a:endParaRPr lang="it-IT" sz="1600" b="1" dirty="0">
              <a:solidFill>
                <a:srgbClr val="595959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D9FB0D07-47A6-987B-B1F2-DE305B1354C5}"/>
              </a:ext>
            </a:extLst>
          </p:cNvPr>
          <p:cNvSpPr txBox="1">
            <a:spLocks/>
          </p:cNvSpPr>
          <p:nvPr/>
        </p:nvSpPr>
        <p:spPr>
          <a:xfrm>
            <a:off x="591932" y="5269856"/>
            <a:ext cx="5504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Translesional</a:t>
            </a:r>
            <a:r>
              <a:rPr lang="it-IT" sz="1600" b="1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sz="1600" b="1" dirty="0" err="1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vascularity</a:t>
            </a:r>
            <a:endParaRPr lang="it-IT" sz="1600" b="1" dirty="0">
              <a:solidFill>
                <a:srgbClr val="595959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2320A79A-721B-524B-C5E4-101661C4858C}"/>
              </a:ext>
            </a:extLst>
          </p:cNvPr>
          <p:cNvSpPr txBox="1">
            <a:spLocks/>
          </p:cNvSpPr>
          <p:nvPr/>
        </p:nvSpPr>
        <p:spPr>
          <a:xfrm>
            <a:off x="591932" y="2966136"/>
            <a:ext cx="4382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Echogenic</a:t>
            </a:r>
            <a:r>
              <a:rPr lang="it-IT" sz="1600" b="1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sz="1600" b="1" dirty="0" err="1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subendometrial</a:t>
            </a:r>
            <a:r>
              <a:rPr lang="it-IT" sz="1600" b="1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 lines and </a:t>
            </a:r>
            <a:r>
              <a:rPr lang="it-IT" sz="1600" b="1" dirty="0" err="1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buds</a:t>
            </a:r>
            <a:endParaRPr lang="it-IT" sz="1600" b="1" dirty="0">
              <a:solidFill>
                <a:srgbClr val="595959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5504A5F2-8CB1-5F31-5962-999F7641F2EE}"/>
              </a:ext>
            </a:extLst>
          </p:cNvPr>
          <p:cNvSpPr txBox="1">
            <a:spLocks/>
          </p:cNvSpPr>
          <p:nvPr/>
        </p:nvSpPr>
        <p:spPr>
          <a:xfrm>
            <a:off x="591932" y="4762025"/>
            <a:ext cx="4204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Irregular</a:t>
            </a:r>
            <a:r>
              <a:rPr lang="it-IT" sz="1600" b="1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 and </a:t>
            </a:r>
            <a:r>
              <a:rPr lang="it-IT" sz="1600" b="1" dirty="0" err="1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interrupted</a:t>
            </a:r>
            <a:r>
              <a:rPr lang="it-IT" sz="1600" b="1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sz="1600" b="1" dirty="0" err="1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junctional</a:t>
            </a:r>
            <a:r>
              <a:rPr lang="it-IT" sz="1600" b="1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 zone </a:t>
            </a: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5E3BFBEC-2CF0-A4B1-4C9F-4ADBC67F621D}"/>
              </a:ext>
            </a:extLst>
          </p:cNvPr>
          <p:cNvSpPr txBox="1">
            <a:spLocks/>
          </p:cNvSpPr>
          <p:nvPr/>
        </p:nvSpPr>
        <p:spPr>
          <a:xfrm>
            <a:off x="591932" y="1438368"/>
            <a:ext cx="2684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A1A3"/>
                </a:solidFill>
                <a:latin typeface="+mj-lt"/>
                <a:cs typeface="Arial" panose="020B0604020202020204" pitchFamily="34" charset="0"/>
              </a:rPr>
              <a:t>DIRECT FEATURES</a:t>
            </a: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E8CA0392-27BC-DBAF-FCC9-89F4F2381238}"/>
              </a:ext>
            </a:extLst>
          </p:cNvPr>
          <p:cNvSpPr txBox="1">
            <a:spLocks/>
          </p:cNvSpPr>
          <p:nvPr/>
        </p:nvSpPr>
        <p:spPr>
          <a:xfrm>
            <a:off x="591932" y="3742088"/>
            <a:ext cx="2684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A1A3"/>
                </a:solidFill>
                <a:latin typeface="+mj-lt"/>
                <a:cs typeface="Arial" panose="020B0604020202020204" pitchFamily="34" charset="0"/>
              </a:rPr>
              <a:t>INDIRECT FEATURES</a:t>
            </a:r>
          </a:p>
        </p:txBody>
      </p:sp>
      <p:grpSp>
        <p:nvGrpSpPr>
          <p:cNvPr id="68" name="Gruppo 67">
            <a:extLst>
              <a:ext uri="{FF2B5EF4-FFF2-40B4-BE49-F238E27FC236}">
                <a16:creationId xmlns:a16="http://schemas.microsoft.com/office/drawing/2014/main" id="{DB411440-991C-5DDD-4490-C9E7E36672E5}"/>
              </a:ext>
            </a:extLst>
          </p:cNvPr>
          <p:cNvGrpSpPr>
            <a:grpSpLocks noChangeAspect="1"/>
          </p:cNvGrpSpPr>
          <p:nvPr/>
        </p:nvGrpSpPr>
        <p:grpSpPr>
          <a:xfrm>
            <a:off x="4862752" y="2491565"/>
            <a:ext cx="318784" cy="259386"/>
            <a:chOff x="7060555" y="1295058"/>
            <a:chExt cx="1111171" cy="904131"/>
          </a:xfrm>
        </p:grpSpPr>
        <p:sp>
          <p:nvSpPr>
            <p:cNvPr id="69" name="Rettangolo con angoli arrotondati 68">
              <a:extLst>
                <a:ext uri="{FF2B5EF4-FFF2-40B4-BE49-F238E27FC236}">
                  <a16:creationId xmlns:a16="http://schemas.microsoft.com/office/drawing/2014/main" id="{FE22226C-0EB3-D9A1-7BAD-6C0BFDC6FED2}"/>
                </a:ext>
              </a:extLst>
            </p:cNvPr>
            <p:cNvSpPr/>
            <p:nvPr/>
          </p:nvSpPr>
          <p:spPr>
            <a:xfrm>
              <a:off x="7060555" y="1295058"/>
              <a:ext cx="1111171" cy="904131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  <p:pic>
          <p:nvPicPr>
            <p:cNvPr id="70" name="Elemento grafico 69" descr="Chiudi con riempimento a tinta unita">
              <a:extLst>
                <a:ext uri="{FF2B5EF4-FFF2-40B4-BE49-F238E27FC236}">
                  <a16:creationId xmlns:a16="http://schemas.microsoft.com/office/drawing/2014/main" id="{554D47E5-1300-F984-4F36-2DC2E71CC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69756" y="1400739"/>
              <a:ext cx="692768" cy="692768"/>
            </a:xfrm>
            <a:prstGeom prst="rect">
              <a:avLst/>
            </a:prstGeom>
          </p:spPr>
        </p:pic>
      </p:grpSp>
      <p:grpSp>
        <p:nvGrpSpPr>
          <p:cNvPr id="71" name="Gruppo 70">
            <a:extLst>
              <a:ext uri="{FF2B5EF4-FFF2-40B4-BE49-F238E27FC236}">
                <a16:creationId xmlns:a16="http://schemas.microsoft.com/office/drawing/2014/main" id="{44E09174-7C60-98EE-587A-E13E09708F59}"/>
              </a:ext>
            </a:extLst>
          </p:cNvPr>
          <p:cNvGrpSpPr>
            <a:grpSpLocks noChangeAspect="1"/>
          </p:cNvGrpSpPr>
          <p:nvPr/>
        </p:nvGrpSpPr>
        <p:grpSpPr>
          <a:xfrm>
            <a:off x="4862752" y="3016626"/>
            <a:ext cx="318784" cy="259386"/>
            <a:chOff x="7060555" y="1295058"/>
            <a:chExt cx="1111171" cy="904131"/>
          </a:xfrm>
        </p:grpSpPr>
        <p:sp>
          <p:nvSpPr>
            <p:cNvPr id="72" name="Rettangolo con angoli arrotondati 71">
              <a:extLst>
                <a:ext uri="{FF2B5EF4-FFF2-40B4-BE49-F238E27FC236}">
                  <a16:creationId xmlns:a16="http://schemas.microsoft.com/office/drawing/2014/main" id="{55AE3C1D-A17E-A469-0DF7-C08C05D742A4}"/>
                </a:ext>
              </a:extLst>
            </p:cNvPr>
            <p:cNvSpPr/>
            <p:nvPr/>
          </p:nvSpPr>
          <p:spPr>
            <a:xfrm>
              <a:off x="7060555" y="1295058"/>
              <a:ext cx="1111171" cy="904131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  <p:pic>
          <p:nvPicPr>
            <p:cNvPr id="73" name="Elemento grafico 72" descr="Chiudi con riempimento a tinta unita">
              <a:extLst>
                <a:ext uri="{FF2B5EF4-FFF2-40B4-BE49-F238E27FC236}">
                  <a16:creationId xmlns:a16="http://schemas.microsoft.com/office/drawing/2014/main" id="{27B94419-A3C9-A7D9-250E-65E711BCF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69756" y="1400739"/>
              <a:ext cx="692768" cy="692768"/>
            </a:xfrm>
            <a:prstGeom prst="rect">
              <a:avLst/>
            </a:prstGeom>
          </p:spPr>
        </p:pic>
      </p:grpSp>
      <p:grpSp>
        <p:nvGrpSpPr>
          <p:cNvPr id="74" name="Gruppo 73">
            <a:extLst>
              <a:ext uri="{FF2B5EF4-FFF2-40B4-BE49-F238E27FC236}">
                <a16:creationId xmlns:a16="http://schemas.microsoft.com/office/drawing/2014/main" id="{54042EE0-4E75-8558-14A2-B7AAF21117BD}"/>
              </a:ext>
            </a:extLst>
          </p:cNvPr>
          <p:cNvGrpSpPr/>
          <p:nvPr/>
        </p:nvGrpSpPr>
        <p:grpSpPr>
          <a:xfrm>
            <a:off x="4862752" y="1966505"/>
            <a:ext cx="318784" cy="259386"/>
            <a:chOff x="5475814" y="5243331"/>
            <a:chExt cx="318784" cy="259386"/>
          </a:xfrm>
        </p:grpSpPr>
        <p:sp>
          <p:nvSpPr>
            <p:cNvPr id="75" name="Rettangolo con angoli arrotondati 74">
              <a:extLst>
                <a:ext uri="{FF2B5EF4-FFF2-40B4-BE49-F238E27FC236}">
                  <a16:creationId xmlns:a16="http://schemas.microsoft.com/office/drawing/2014/main" id="{EE2D97F8-2409-4E3B-6737-54071DB89B07}"/>
                </a:ext>
              </a:extLst>
            </p:cNvPr>
            <p:cNvSpPr/>
            <p:nvPr/>
          </p:nvSpPr>
          <p:spPr>
            <a:xfrm>
              <a:off x="5475814" y="5243331"/>
              <a:ext cx="318784" cy="259386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  <p:pic>
          <p:nvPicPr>
            <p:cNvPr id="76" name="Elemento grafico 75" descr="Segno di spunta con riempimento a tinta unita">
              <a:extLst>
                <a:ext uri="{FF2B5EF4-FFF2-40B4-BE49-F238E27FC236}">
                  <a16:creationId xmlns:a16="http://schemas.microsoft.com/office/drawing/2014/main" id="{5F221DA8-096D-EFDD-3EC6-ACD1793F7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29211" y="5259018"/>
              <a:ext cx="225128" cy="225128"/>
            </a:xfrm>
            <a:prstGeom prst="rect">
              <a:avLst/>
            </a:prstGeom>
          </p:spPr>
        </p:pic>
      </p:grpSp>
      <p:grpSp>
        <p:nvGrpSpPr>
          <p:cNvPr id="77" name="Gruppo 76">
            <a:extLst>
              <a:ext uri="{FF2B5EF4-FFF2-40B4-BE49-F238E27FC236}">
                <a16:creationId xmlns:a16="http://schemas.microsoft.com/office/drawing/2014/main" id="{703F0E48-A725-CBD8-E877-66A0ECE2E36C}"/>
              </a:ext>
            </a:extLst>
          </p:cNvPr>
          <p:cNvGrpSpPr>
            <a:grpSpLocks noChangeAspect="1"/>
          </p:cNvGrpSpPr>
          <p:nvPr/>
        </p:nvGrpSpPr>
        <p:grpSpPr>
          <a:xfrm>
            <a:off x="4862751" y="4805673"/>
            <a:ext cx="318784" cy="259386"/>
            <a:chOff x="7060555" y="1295058"/>
            <a:chExt cx="1111171" cy="904131"/>
          </a:xfrm>
        </p:grpSpPr>
        <p:sp>
          <p:nvSpPr>
            <p:cNvPr id="78" name="Rettangolo con angoli arrotondati 77">
              <a:extLst>
                <a:ext uri="{FF2B5EF4-FFF2-40B4-BE49-F238E27FC236}">
                  <a16:creationId xmlns:a16="http://schemas.microsoft.com/office/drawing/2014/main" id="{DF8941F2-8223-1084-9C85-136FDCA8F321}"/>
                </a:ext>
              </a:extLst>
            </p:cNvPr>
            <p:cNvSpPr/>
            <p:nvPr/>
          </p:nvSpPr>
          <p:spPr>
            <a:xfrm>
              <a:off x="7060555" y="1295058"/>
              <a:ext cx="1111171" cy="904131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  <p:pic>
          <p:nvPicPr>
            <p:cNvPr id="79" name="Elemento grafico 78" descr="Chiudi con riempimento a tinta unita">
              <a:extLst>
                <a:ext uri="{FF2B5EF4-FFF2-40B4-BE49-F238E27FC236}">
                  <a16:creationId xmlns:a16="http://schemas.microsoft.com/office/drawing/2014/main" id="{7EA6884A-9056-2E98-8645-0823CE3CE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69756" y="1400739"/>
              <a:ext cx="692768" cy="692768"/>
            </a:xfrm>
            <a:prstGeom prst="rect">
              <a:avLst/>
            </a:prstGeom>
          </p:spPr>
        </p:pic>
      </p:grpSp>
      <p:grpSp>
        <p:nvGrpSpPr>
          <p:cNvPr id="80" name="Gruppo 79">
            <a:extLst>
              <a:ext uri="{FF2B5EF4-FFF2-40B4-BE49-F238E27FC236}">
                <a16:creationId xmlns:a16="http://schemas.microsoft.com/office/drawing/2014/main" id="{605AE0A0-CB6E-7746-001B-B8F2896B7DFD}"/>
              </a:ext>
            </a:extLst>
          </p:cNvPr>
          <p:cNvGrpSpPr>
            <a:grpSpLocks noChangeAspect="1"/>
          </p:cNvGrpSpPr>
          <p:nvPr/>
        </p:nvGrpSpPr>
        <p:grpSpPr>
          <a:xfrm>
            <a:off x="4862751" y="5330734"/>
            <a:ext cx="318784" cy="259386"/>
            <a:chOff x="7060555" y="1295058"/>
            <a:chExt cx="1111171" cy="904131"/>
          </a:xfrm>
        </p:grpSpPr>
        <p:sp>
          <p:nvSpPr>
            <p:cNvPr id="81" name="Rettangolo con angoli arrotondati 80">
              <a:extLst>
                <a:ext uri="{FF2B5EF4-FFF2-40B4-BE49-F238E27FC236}">
                  <a16:creationId xmlns:a16="http://schemas.microsoft.com/office/drawing/2014/main" id="{A34B40E2-F385-D487-B525-1609F5F5FF78}"/>
                </a:ext>
              </a:extLst>
            </p:cNvPr>
            <p:cNvSpPr/>
            <p:nvPr/>
          </p:nvSpPr>
          <p:spPr>
            <a:xfrm>
              <a:off x="7060555" y="1295058"/>
              <a:ext cx="1111171" cy="904131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  <p:pic>
          <p:nvPicPr>
            <p:cNvPr id="82" name="Elemento grafico 81" descr="Chiudi con riempimento a tinta unita">
              <a:extLst>
                <a:ext uri="{FF2B5EF4-FFF2-40B4-BE49-F238E27FC236}">
                  <a16:creationId xmlns:a16="http://schemas.microsoft.com/office/drawing/2014/main" id="{83610851-009A-D381-B3FD-BDFA64236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69756" y="1400739"/>
              <a:ext cx="692768" cy="692768"/>
            </a:xfrm>
            <a:prstGeom prst="rect">
              <a:avLst/>
            </a:prstGeom>
          </p:spPr>
        </p:pic>
      </p:grpSp>
      <p:grpSp>
        <p:nvGrpSpPr>
          <p:cNvPr id="83" name="Gruppo 82">
            <a:extLst>
              <a:ext uri="{FF2B5EF4-FFF2-40B4-BE49-F238E27FC236}">
                <a16:creationId xmlns:a16="http://schemas.microsoft.com/office/drawing/2014/main" id="{AC79E3A9-84E1-C638-18B6-E65C7733A24B}"/>
              </a:ext>
            </a:extLst>
          </p:cNvPr>
          <p:cNvGrpSpPr/>
          <p:nvPr/>
        </p:nvGrpSpPr>
        <p:grpSpPr>
          <a:xfrm>
            <a:off x="4862751" y="4280613"/>
            <a:ext cx="318784" cy="259386"/>
            <a:chOff x="5475814" y="5243331"/>
            <a:chExt cx="318784" cy="259386"/>
          </a:xfrm>
        </p:grpSpPr>
        <p:sp>
          <p:nvSpPr>
            <p:cNvPr id="84" name="Rettangolo con angoli arrotondati 83">
              <a:extLst>
                <a:ext uri="{FF2B5EF4-FFF2-40B4-BE49-F238E27FC236}">
                  <a16:creationId xmlns:a16="http://schemas.microsoft.com/office/drawing/2014/main" id="{9619CEF5-965B-0F46-5E84-543DB02A9A36}"/>
                </a:ext>
              </a:extLst>
            </p:cNvPr>
            <p:cNvSpPr/>
            <p:nvPr/>
          </p:nvSpPr>
          <p:spPr>
            <a:xfrm>
              <a:off x="5475814" y="5243331"/>
              <a:ext cx="318784" cy="259386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  <p:pic>
          <p:nvPicPr>
            <p:cNvPr id="85" name="Elemento grafico 84" descr="Segno di spunta con riempimento a tinta unita">
              <a:extLst>
                <a:ext uri="{FF2B5EF4-FFF2-40B4-BE49-F238E27FC236}">
                  <a16:creationId xmlns:a16="http://schemas.microsoft.com/office/drawing/2014/main" id="{5501E186-2AD3-1C2E-28EC-8E5EEC54D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29211" y="5259018"/>
              <a:ext cx="225128" cy="225128"/>
            </a:xfrm>
            <a:prstGeom prst="rect">
              <a:avLst/>
            </a:prstGeom>
          </p:spPr>
        </p:pic>
      </p:grpSp>
      <p:grpSp>
        <p:nvGrpSpPr>
          <p:cNvPr id="86" name="Gruppo 85">
            <a:extLst>
              <a:ext uri="{FF2B5EF4-FFF2-40B4-BE49-F238E27FC236}">
                <a16:creationId xmlns:a16="http://schemas.microsoft.com/office/drawing/2014/main" id="{DD51C9DB-A44D-9A6E-AE8A-9331F8997239}"/>
              </a:ext>
            </a:extLst>
          </p:cNvPr>
          <p:cNvGrpSpPr>
            <a:grpSpLocks noChangeAspect="1"/>
          </p:cNvGrpSpPr>
          <p:nvPr/>
        </p:nvGrpSpPr>
        <p:grpSpPr>
          <a:xfrm>
            <a:off x="4862750" y="5817271"/>
            <a:ext cx="318784" cy="259386"/>
            <a:chOff x="7060555" y="1295058"/>
            <a:chExt cx="1111171" cy="904131"/>
          </a:xfrm>
        </p:grpSpPr>
        <p:sp>
          <p:nvSpPr>
            <p:cNvPr id="87" name="Rettangolo con angoli arrotondati 86">
              <a:extLst>
                <a:ext uri="{FF2B5EF4-FFF2-40B4-BE49-F238E27FC236}">
                  <a16:creationId xmlns:a16="http://schemas.microsoft.com/office/drawing/2014/main" id="{B7101178-56DA-D9F2-E83A-6F3F86E36847}"/>
                </a:ext>
              </a:extLst>
            </p:cNvPr>
            <p:cNvSpPr/>
            <p:nvPr/>
          </p:nvSpPr>
          <p:spPr>
            <a:xfrm>
              <a:off x="7060555" y="1295058"/>
              <a:ext cx="1111171" cy="904131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  <p:pic>
          <p:nvPicPr>
            <p:cNvPr id="88" name="Elemento grafico 87" descr="Chiudi con riempimento a tinta unita">
              <a:extLst>
                <a:ext uri="{FF2B5EF4-FFF2-40B4-BE49-F238E27FC236}">
                  <a16:creationId xmlns:a16="http://schemas.microsoft.com/office/drawing/2014/main" id="{2E60E27F-F564-161C-3071-0834457BA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69756" y="1400739"/>
              <a:ext cx="692768" cy="692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383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4FBAE7-0337-8AC0-07E8-C2B45B381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olo 1">
            <a:extLst>
              <a:ext uri="{FF2B5EF4-FFF2-40B4-BE49-F238E27FC236}">
                <a16:creationId xmlns:a16="http://schemas.microsoft.com/office/drawing/2014/main" id="{117574A2-23C9-E92A-4A81-FAEC3413F16E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Ultrasound features of lesion</a:t>
            </a:r>
            <a:endParaRPr lang="it-IT" dirty="0"/>
          </a:p>
        </p:txBody>
      </p:sp>
      <p:pic>
        <p:nvPicPr>
          <p:cNvPr id="10" name="Immagine 9" descr="Immagine che contiene testo, ricevuta, Carattere, diagramma&#10;&#10;Il contenuto generato dall'IA potrebbe non essere corretto.">
            <a:extLst>
              <a:ext uri="{FF2B5EF4-FFF2-40B4-BE49-F238E27FC236}">
                <a16:creationId xmlns:a16="http://schemas.microsoft.com/office/drawing/2014/main" id="{40FA8428-E18D-F414-4B18-B13E857F45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0" y="1603270"/>
            <a:ext cx="11375524" cy="464394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97C1CCE6-4E9C-082E-3520-CC3CF38419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97433" y="1934080"/>
            <a:ext cx="1211997" cy="737175"/>
          </a:xfrm>
          <a:prstGeom prst="rect">
            <a:avLst/>
          </a:prstGeom>
          <a:noFill/>
          <a:ln w="412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2D4C056A-D524-44E1-8802-F16B49CE9E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3907" y="1934080"/>
            <a:ext cx="1211997" cy="738341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C9D4A5B-DBF2-980D-5482-2449F534B37F}"/>
              </a:ext>
            </a:extLst>
          </p:cNvPr>
          <p:cNvSpPr txBox="1"/>
          <p:nvPr/>
        </p:nvSpPr>
        <p:spPr>
          <a:xfrm>
            <a:off x="192940" y="6444476"/>
            <a:ext cx="3215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Van den </a:t>
            </a:r>
            <a:r>
              <a:rPr kumimoji="0" lang="it-IT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Borsch</a:t>
            </a: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, UOG 2019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BA50C1B6-9894-7138-41D7-65EF2D222E88}"/>
              </a:ext>
            </a:extLst>
          </p:cNvPr>
          <p:cNvSpPr/>
          <p:nvPr/>
        </p:nvSpPr>
        <p:spPr>
          <a:xfrm>
            <a:off x="3183555" y="1045089"/>
            <a:ext cx="5824889" cy="45954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How can </a:t>
            </a:r>
            <a:r>
              <a:rPr lang="it-IT" b="1" dirty="0" err="1"/>
              <a:t>you</a:t>
            </a:r>
            <a:r>
              <a:rPr lang="it-IT" b="1" dirty="0"/>
              <a:t> the </a:t>
            </a:r>
            <a:r>
              <a:rPr lang="it-IT" b="1" dirty="0" err="1"/>
              <a:t>describe</a:t>
            </a:r>
            <a:r>
              <a:rPr lang="it-IT" b="1" dirty="0"/>
              <a:t> the LOCATION?</a:t>
            </a:r>
          </a:p>
        </p:txBody>
      </p:sp>
    </p:spTree>
    <p:extLst>
      <p:ext uri="{BB962C8B-B14F-4D97-AF65-F5344CB8AC3E}">
        <p14:creationId xmlns:p14="http://schemas.microsoft.com/office/powerpoint/2010/main" val="4294494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C1261-6288-3132-F117-0A8009EE2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tangolo con angoli arrotondati 65">
            <a:extLst>
              <a:ext uri="{FF2B5EF4-FFF2-40B4-BE49-F238E27FC236}">
                <a16:creationId xmlns:a16="http://schemas.microsoft.com/office/drawing/2014/main" id="{080584E2-2E17-A1BA-C78E-0C0933A16F7A}"/>
              </a:ext>
            </a:extLst>
          </p:cNvPr>
          <p:cNvSpPr/>
          <p:nvPr/>
        </p:nvSpPr>
        <p:spPr>
          <a:xfrm>
            <a:off x="391510" y="1306286"/>
            <a:ext cx="4999887" cy="727997"/>
          </a:xfrm>
          <a:prstGeom prst="roundRect">
            <a:avLst>
              <a:gd name="adj" fmla="val 10513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9A0ECFD-C381-3718-6820-784BA9EA72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6000" y="869244"/>
            <a:ext cx="6095999" cy="5988756"/>
          </a:xfrm>
          <a:prstGeom prst="rect">
            <a:avLst/>
          </a:prstGeom>
          <a:solidFill>
            <a:schemeClr val="tx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9" name="Titolo 1">
            <a:extLst>
              <a:ext uri="{FF2B5EF4-FFF2-40B4-BE49-F238E27FC236}">
                <a16:creationId xmlns:a16="http://schemas.microsoft.com/office/drawing/2014/main" id="{1ACCBD7A-F6BB-CE72-6D90-695843D0D19C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Ultrasound features of lesion</a:t>
            </a:r>
            <a:endParaRPr lang="it-IT" dirty="0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98F46C7A-3842-5ED0-FC4C-9F291D17999D}"/>
              </a:ext>
            </a:extLst>
          </p:cNvPr>
          <p:cNvSpPr txBox="1"/>
          <p:nvPr/>
        </p:nvSpPr>
        <p:spPr>
          <a:xfrm>
            <a:off x="6697682" y="3318762"/>
            <a:ext cx="48926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+mj-lt"/>
              </a:rPr>
              <a:t>Insert an ultrasound image or a videoclip of the uterus here</a:t>
            </a:r>
          </a:p>
          <a:p>
            <a:endParaRPr lang="it-I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E73AF548-306C-D42F-646D-DCD27909FE30}"/>
              </a:ext>
            </a:extLst>
          </p:cNvPr>
          <p:cNvSpPr txBox="1">
            <a:spLocks/>
          </p:cNvSpPr>
          <p:nvPr/>
        </p:nvSpPr>
        <p:spPr>
          <a:xfrm>
            <a:off x="1922601" y="1466660"/>
            <a:ext cx="2684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e.g. </a:t>
            </a:r>
            <a:r>
              <a:rPr lang="it-IT" sz="1400" b="1" dirty="0" err="1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Anterior</a:t>
            </a:r>
            <a:r>
              <a:rPr lang="it-IT" sz="1400" b="1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wall</a:t>
            </a:r>
            <a:endParaRPr lang="it-IT" sz="1400" b="1" dirty="0">
              <a:solidFill>
                <a:srgbClr val="595959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241C22E2-3679-3A03-7FBE-58CA6B84F6FF}"/>
              </a:ext>
            </a:extLst>
          </p:cNvPr>
          <p:cNvSpPr txBox="1">
            <a:spLocks/>
          </p:cNvSpPr>
          <p:nvPr/>
        </p:nvSpPr>
        <p:spPr>
          <a:xfrm>
            <a:off x="683372" y="1466660"/>
            <a:ext cx="2684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A1A3"/>
                </a:solidFill>
                <a:latin typeface="+mj-lt"/>
                <a:cs typeface="Arial" panose="020B0604020202020204" pitchFamily="34" charset="0"/>
              </a:rPr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693811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8669F4-4BBC-3975-75B0-B03673FF7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olo 1">
            <a:extLst>
              <a:ext uri="{FF2B5EF4-FFF2-40B4-BE49-F238E27FC236}">
                <a16:creationId xmlns:a16="http://schemas.microsoft.com/office/drawing/2014/main" id="{0CA22A2C-B7E5-118B-F5A4-A68F1531DECF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Ultrasound features of lesion</a:t>
            </a:r>
            <a:endParaRPr lang="it-IT" dirty="0"/>
          </a:p>
        </p:txBody>
      </p:sp>
      <p:pic>
        <p:nvPicPr>
          <p:cNvPr id="2" name="Immagine 1" descr="Immagine che contiene testo, ricevuta, Carattere, diagramma&#10;&#10;Il contenuto generato dall'IA potrebbe non essere corretto.">
            <a:extLst>
              <a:ext uri="{FF2B5EF4-FFF2-40B4-BE49-F238E27FC236}">
                <a16:creationId xmlns:a16="http://schemas.microsoft.com/office/drawing/2014/main" id="{5AB2D6BF-D076-DE9E-4F94-DE28896C3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0" y="1603270"/>
            <a:ext cx="11375524" cy="464394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5DAB467-B713-1F5E-97F2-DF6C5641EE33}"/>
              </a:ext>
            </a:extLst>
          </p:cNvPr>
          <p:cNvSpPr/>
          <p:nvPr/>
        </p:nvSpPr>
        <p:spPr>
          <a:xfrm>
            <a:off x="1997433" y="1934080"/>
            <a:ext cx="1211997" cy="737175"/>
          </a:xfrm>
          <a:prstGeom prst="rect">
            <a:avLst/>
          </a:prstGeom>
          <a:noFill/>
          <a:ln w="41275">
            <a:solidFill>
              <a:srgbClr val="00A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0CC1434-971A-FFA8-613B-B7FCFF988DFB}"/>
              </a:ext>
            </a:extLst>
          </p:cNvPr>
          <p:cNvSpPr/>
          <p:nvPr/>
        </p:nvSpPr>
        <p:spPr>
          <a:xfrm>
            <a:off x="3458927" y="1934080"/>
            <a:ext cx="1541513" cy="737175"/>
          </a:xfrm>
          <a:prstGeom prst="rect">
            <a:avLst/>
          </a:prstGeom>
          <a:noFill/>
          <a:ln w="412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Afbeelding 2" descr="C:\Users\user\Desktop\Annefleur-AUG2017\myometrial_layers_FOCAL&amp;DIFFUSE.png">
            <a:extLst>
              <a:ext uri="{FF2B5EF4-FFF2-40B4-BE49-F238E27FC236}">
                <a16:creationId xmlns:a16="http://schemas.microsoft.com/office/drawing/2014/main" id="{92E84690-4BDB-139E-83D8-28BB59D7A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57" b="20093"/>
          <a:stretch>
            <a:fillRect/>
          </a:stretch>
        </p:blipFill>
        <p:spPr bwMode="auto">
          <a:xfrm>
            <a:off x="5181681" y="3466065"/>
            <a:ext cx="1024530" cy="700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10" descr="D:\Afbeeldingen\myometrial_adenomyoma.png">
            <a:extLst>
              <a:ext uri="{FF2B5EF4-FFF2-40B4-BE49-F238E27FC236}">
                <a16:creationId xmlns:a16="http://schemas.microsoft.com/office/drawing/2014/main" id="{C6FE78B3-2525-1AA3-1277-849729D1E6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82"/>
          <a:stretch>
            <a:fillRect/>
          </a:stretch>
        </p:blipFill>
        <p:spPr bwMode="auto">
          <a:xfrm>
            <a:off x="6533748" y="2758530"/>
            <a:ext cx="1024530" cy="707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2" descr="C:\Users\user\Desktop\Annefleur-AUG2017\myometrial_layers_FOCAL&amp;DIFFUSE.png">
            <a:extLst>
              <a:ext uri="{FF2B5EF4-FFF2-40B4-BE49-F238E27FC236}">
                <a16:creationId xmlns:a16="http://schemas.microsoft.com/office/drawing/2014/main" id="{3DA0AE50-7E71-16D5-B640-2C0D49D02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5" r="-1830" b="18854"/>
          <a:stretch>
            <a:fillRect/>
          </a:stretch>
        </p:blipFill>
        <p:spPr bwMode="auto">
          <a:xfrm>
            <a:off x="5181681" y="4237163"/>
            <a:ext cx="1040543" cy="70753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61EBB017-0AD6-C222-29D0-839067E3F857}"/>
              </a:ext>
            </a:extLst>
          </p:cNvPr>
          <p:cNvSpPr/>
          <p:nvPr/>
        </p:nvSpPr>
        <p:spPr>
          <a:xfrm>
            <a:off x="3458926" y="2803688"/>
            <a:ext cx="1541513" cy="577388"/>
          </a:xfrm>
          <a:prstGeom prst="rect">
            <a:avLst/>
          </a:prstGeom>
          <a:noFill/>
          <a:ln w="412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FFB105D6-332C-242D-995F-B90C7E291A39}"/>
              </a:ext>
            </a:extLst>
          </p:cNvPr>
          <p:cNvSpPr/>
          <p:nvPr/>
        </p:nvSpPr>
        <p:spPr>
          <a:xfrm>
            <a:off x="5169650" y="2806429"/>
            <a:ext cx="1226454" cy="577388"/>
          </a:xfrm>
          <a:prstGeom prst="rect">
            <a:avLst/>
          </a:prstGeom>
          <a:noFill/>
          <a:ln w="412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235C1C80-6F94-748F-2A96-9F9FB9EAB68E}"/>
              </a:ext>
            </a:extLst>
          </p:cNvPr>
          <p:cNvSpPr/>
          <p:nvPr/>
        </p:nvSpPr>
        <p:spPr>
          <a:xfrm>
            <a:off x="3458926" y="4224586"/>
            <a:ext cx="1541513" cy="577388"/>
          </a:xfrm>
          <a:prstGeom prst="rect">
            <a:avLst/>
          </a:prstGeom>
          <a:noFill/>
          <a:ln w="412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35D53568-F8C5-3D1B-748F-89DBAB83B1A9}"/>
              </a:ext>
            </a:extLst>
          </p:cNvPr>
          <p:cNvSpPr/>
          <p:nvPr/>
        </p:nvSpPr>
        <p:spPr>
          <a:xfrm>
            <a:off x="523907" y="1934080"/>
            <a:ext cx="1211997" cy="738341"/>
          </a:xfrm>
          <a:prstGeom prst="rect">
            <a:avLst/>
          </a:prstGeom>
          <a:noFill/>
          <a:ln w="41275">
            <a:solidFill>
              <a:srgbClr val="00A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C890016-B793-2020-89FB-B32929329102}"/>
              </a:ext>
            </a:extLst>
          </p:cNvPr>
          <p:cNvSpPr txBox="1"/>
          <p:nvPr/>
        </p:nvSpPr>
        <p:spPr>
          <a:xfrm>
            <a:off x="192940" y="6444476"/>
            <a:ext cx="3215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Van den </a:t>
            </a:r>
            <a:r>
              <a:rPr kumimoji="0" lang="it-IT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Borsch</a:t>
            </a: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, UOG 2019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7F1C8FAD-9593-E5F7-A2DC-2CE7CE3BB4B1}"/>
              </a:ext>
            </a:extLst>
          </p:cNvPr>
          <p:cNvSpPr/>
          <p:nvPr/>
        </p:nvSpPr>
        <p:spPr>
          <a:xfrm>
            <a:off x="3183555" y="1045089"/>
            <a:ext cx="5824889" cy="45954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How can </a:t>
            </a:r>
            <a:r>
              <a:rPr lang="it-IT" b="1" dirty="0" err="1"/>
              <a:t>you</a:t>
            </a:r>
            <a:r>
              <a:rPr lang="it-IT" b="1" dirty="0"/>
              <a:t> the </a:t>
            </a:r>
            <a:r>
              <a:rPr lang="it-IT" b="1" dirty="0" err="1"/>
              <a:t>describe</a:t>
            </a:r>
            <a:r>
              <a:rPr lang="it-IT" b="1" dirty="0"/>
              <a:t> the DIFFERENTIATION?</a:t>
            </a:r>
          </a:p>
        </p:txBody>
      </p:sp>
    </p:spTree>
    <p:extLst>
      <p:ext uri="{BB962C8B-B14F-4D97-AF65-F5344CB8AC3E}">
        <p14:creationId xmlns:p14="http://schemas.microsoft.com/office/powerpoint/2010/main" val="3841724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30A51-1467-BCBA-86D9-72F5F8DA0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tangolo con angoli arrotondati 65">
            <a:extLst>
              <a:ext uri="{FF2B5EF4-FFF2-40B4-BE49-F238E27FC236}">
                <a16:creationId xmlns:a16="http://schemas.microsoft.com/office/drawing/2014/main" id="{ABC3234F-B1F0-8E20-F84E-D7F1AC56F3F3}"/>
              </a:ext>
            </a:extLst>
          </p:cNvPr>
          <p:cNvSpPr/>
          <p:nvPr/>
        </p:nvSpPr>
        <p:spPr>
          <a:xfrm>
            <a:off x="630049" y="1478563"/>
            <a:ext cx="4999887" cy="727997"/>
          </a:xfrm>
          <a:prstGeom prst="roundRect">
            <a:avLst>
              <a:gd name="adj" fmla="val 10513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A2DB30F3-1797-2279-F341-6A7E70D79B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6000" y="869244"/>
            <a:ext cx="6095999" cy="5988756"/>
          </a:xfrm>
          <a:prstGeom prst="rect">
            <a:avLst/>
          </a:prstGeom>
          <a:solidFill>
            <a:schemeClr val="tx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9" name="Titolo 1">
            <a:extLst>
              <a:ext uri="{FF2B5EF4-FFF2-40B4-BE49-F238E27FC236}">
                <a16:creationId xmlns:a16="http://schemas.microsoft.com/office/drawing/2014/main" id="{B75FEA1B-32BD-5F6E-82B5-6A7A5AE1AAD8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Ultrasound features of lesion</a:t>
            </a:r>
            <a:endParaRPr lang="it-IT" dirty="0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FF914D26-627E-DDE3-2276-B0D221353744}"/>
              </a:ext>
            </a:extLst>
          </p:cNvPr>
          <p:cNvSpPr txBox="1"/>
          <p:nvPr/>
        </p:nvSpPr>
        <p:spPr>
          <a:xfrm>
            <a:off x="6697682" y="3318762"/>
            <a:ext cx="48926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+mj-lt"/>
              </a:rPr>
              <a:t>Insert an ultrasound image or a videoclip of the uterus here</a:t>
            </a:r>
          </a:p>
          <a:p>
            <a:endParaRPr lang="it-I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0DDF9FE8-EC10-8175-5E47-3145B06809F1}"/>
              </a:ext>
            </a:extLst>
          </p:cNvPr>
          <p:cNvSpPr txBox="1">
            <a:spLocks/>
          </p:cNvSpPr>
          <p:nvPr/>
        </p:nvSpPr>
        <p:spPr>
          <a:xfrm>
            <a:off x="830471" y="1633368"/>
            <a:ext cx="2684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A1A3"/>
                </a:solidFill>
                <a:latin typeface="+mj-lt"/>
                <a:cs typeface="Arial" panose="020B0604020202020204" pitchFamily="34" charset="0"/>
              </a:rPr>
              <a:t>LOCATION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311DC527-EA6F-92D5-7BA9-767F51168C09}"/>
              </a:ext>
            </a:extLst>
          </p:cNvPr>
          <p:cNvSpPr/>
          <p:nvPr/>
        </p:nvSpPr>
        <p:spPr>
          <a:xfrm>
            <a:off x="630049" y="2483718"/>
            <a:ext cx="4999887" cy="727997"/>
          </a:xfrm>
          <a:prstGeom prst="roundRect">
            <a:avLst>
              <a:gd name="adj" fmla="val 10513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F3D56A2-8AF7-89C4-DE11-6238FE658DB5}"/>
              </a:ext>
            </a:extLst>
          </p:cNvPr>
          <p:cNvSpPr txBox="1">
            <a:spLocks/>
          </p:cNvSpPr>
          <p:nvPr/>
        </p:nvSpPr>
        <p:spPr>
          <a:xfrm>
            <a:off x="2945738" y="2632731"/>
            <a:ext cx="2684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e.g. </a:t>
            </a:r>
            <a:r>
              <a:rPr lang="it-IT" sz="1400" b="1" dirty="0" err="1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Focal</a:t>
            </a:r>
            <a:r>
              <a:rPr lang="it-IT" sz="1400" b="1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Type</a:t>
            </a:r>
            <a:endParaRPr lang="it-IT" sz="1400" b="1" dirty="0">
              <a:solidFill>
                <a:srgbClr val="595959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6FDDDDE-313A-E48B-7C97-5BF3C9D6B037}"/>
              </a:ext>
            </a:extLst>
          </p:cNvPr>
          <p:cNvSpPr txBox="1">
            <a:spLocks/>
          </p:cNvSpPr>
          <p:nvPr/>
        </p:nvSpPr>
        <p:spPr>
          <a:xfrm>
            <a:off x="830471" y="2638523"/>
            <a:ext cx="2684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A1A3"/>
                </a:solidFill>
                <a:latin typeface="+mj-lt"/>
                <a:cs typeface="Arial" panose="020B0604020202020204" pitchFamily="34" charset="0"/>
              </a:rPr>
              <a:t>DIFFERENTIATION</a:t>
            </a:r>
          </a:p>
        </p:txBody>
      </p:sp>
      <p:pic>
        <p:nvPicPr>
          <p:cNvPr id="8" name="Afbeelding 2" descr="C:\Users\user\Desktop\Annefleur-AUG2017\myometrial_layers_FOCAL&amp;DIFFUSE.png">
            <a:extLst>
              <a:ext uri="{FF2B5EF4-FFF2-40B4-BE49-F238E27FC236}">
                <a16:creationId xmlns:a16="http://schemas.microsoft.com/office/drawing/2014/main" id="{9B42C288-EE58-EB32-674B-A9C183632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57" b="20093"/>
          <a:stretch>
            <a:fillRect/>
          </a:stretch>
        </p:blipFill>
        <p:spPr bwMode="auto">
          <a:xfrm>
            <a:off x="4388984" y="2598094"/>
            <a:ext cx="729780" cy="49924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23F1565-4573-4303-B976-8AD901B2D609}"/>
              </a:ext>
            </a:extLst>
          </p:cNvPr>
          <p:cNvSpPr txBox="1">
            <a:spLocks/>
          </p:cNvSpPr>
          <p:nvPr/>
        </p:nvSpPr>
        <p:spPr>
          <a:xfrm>
            <a:off x="2208351" y="1649540"/>
            <a:ext cx="2684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e.g. </a:t>
            </a:r>
            <a:r>
              <a:rPr lang="it-IT" sz="1400" b="1" dirty="0" err="1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Anterior</a:t>
            </a:r>
            <a:r>
              <a:rPr lang="it-IT" sz="1400" b="1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wall</a:t>
            </a:r>
            <a:endParaRPr lang="it-IT" sz="1400" b="1" dirty="0">
              <a:solidFill>
                <a:srgbClr val="595959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334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E6B447-343A-5C23-39AB-4DD91FECA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olo 1">
            <a:extLst>
              <a:ext uri="{FF2B5EF4-FFF2-40B4-BE49-F238E27FC236}">
                <a16:creationId xmlns:a16="http://schemas.microsoft.com/office/drawing/2014/main" id="{BA80AE33-0AFC-BB0B-ACE5-30683E967AF9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Ultrasound features of lesion</a:t>
            </a:r>
            <a:endParaRPr lang="it-IT" dirty="0"/>
          </a:p>
        </p:txBody>
      </p:sp>
      <p:pic>
        <p:nvPicPr>
          <p:cNvPr id="4" name="Immagine 3" descr="Immagine che contiene testo, ricevuta, Carattere, diagramma&#10;&#10;Il contenuto generato dall'IA potrebbe non essere corretto.">
            <a:extLst>
              <a:ext uri="{FF2B5EF4-FFF2-40B4-BE49-F238E27FC236}">
                <a16:creationId xmlns:a16="http://schemas.microsoft.com/office/drawing/2014/main" id="{13BB567C-CA22-4C1B-AECA-F67797E3BE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0" y="1610678"/>
            <a:ext cx="11375524" cy="464394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6E3F531-756B-7886-6118-931F2AFE0992}"/>
              </a:ext>
            </a:extLst>
          </p:cNvPr>
          <p:cNvSpPr txBox="1"/>
          <p:nvPr/>
        </p:nvSpPr>
        <p:spPr>
          <a:xfrm>
            <a:off x="192940" y="6444476"/>
            <a:ext cx="3215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Van den </a:t>
            </a:r>
            <a:r>
              <a:rPr kumimoji="0" lang="it-IT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Borsch</a:t>
            </a: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, UOG 2019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2D5855D4-818B-0657-D5B8-C864DD59AC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97433" y="1941488"/>
            <a:ext cx="1211997" cy="737175"/>
          </a:xfrm>
          <a:prstGeom prst="rect">
            <a:avLst/>
          </a:prstGeom>
          <a:noFill/>
          <a:ln w="41275">
            <a:solidFill>
              <a:srgbClr val="00A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D8E51055-C908-8400-68E8-2AE5A25A91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58927" y="1941488"/>
            <a:ext cx="1541513" cy="737175"/>
          </a:xfrm>
          <a:prstGeom prst="rect">
            <a:avLst/>
          </a:prstGeom>
          <a:noFill/>
          <a:ln w="41275">
            <a:solidFill>
              <a:srgbClr val="00A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954D98F-09FB-5DFE-B6B0-67088A65EF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716853" y="1941488"/>
            <a:ext cx="1762093" cy="737175"/>
          </a:xfrm>
          <a:prstGeom prst="rect">
            <a:avLst/>
          </a:prstGeom>
          <a:noFill/>
          <a:ln w="412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7" name="Afbeelding 11" descr="D:\Afbeeldingen\myometrial_cystic.png">
            <a:extLst>
              <a:ext uri="{FF2B5EF4-FFF2-40B4-BE49-F238E27FC236}">
                <a16:creationId xmlns:a16="http://schemas.microsoft.com/office/drawing/2014/main" id="{136F66F7-F555-5B00-B6EA-06BC45DCFD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384" y="3548270"/>
            <a:ext cx="2186068" cy="11422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17AA8A91-33C7-6B3E-2366-71D1C6D3F7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3907" y="1941488"/>
            <a:ext cx="1211997" cy="738341"/>
          </a:xfrm>
          <a:prstGeom prst="rect">
            <a:avLst/>
          </a:prstGeom>
          <a:noFill/>
          <a:ln w="41275">
            <a:solidFill>
              <a:srgbClr val="00A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E903AD02-95EE-37D1-BA13-00CDE517C175}"/>
              </a:ext>
            </a:extLst>
          </p:cNvPr>
          <p:cNvSpPr/>
          <p:nvPr/>
        </p:nvSpPr>
        <p:spPr>
          <a:xfrm>
            <a:off x="3183555" y="1045089"/>
            <a:ext cx="5824889" cy="45954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Are </a:t>
            </a:r>
            <a:r>
              <a:rPr lang="it-IT" b="1" dirty="0" err="1"/>
              <a:t>any</a:t>
            </a:r>
            <a:r>
              <a:rPr lang="it-IT" b="1" dirty="0"/>
              <a:t> CYSTIC area </a:t>
            </a:r>
            <a:r>
              <a:rPr lang="it-IT" b="1" dirty="0" err="1"/>
              <a:t>present</a:t>
            </a:r>
            <a:r>
              <a:rPr lang="it-IT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72667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B2487-A042-74AE-5DC3-22FE66223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tangolo con angoli arrotondati 65">
            <a:extLst>
              <a:ext uri="{FF2B5EF4-FFF2-40B4-BE49-F238E27FC236}">
                <a16:creationId xmlns:a16="http://schemas.microsoft.com/office/drawing/2014/main" id="{17DF889D-807F-49A4-73F2-C13A1330C9B7}"/>
              </a:ext>
            </a:extLst>
          </p:cNvPr>
          <p:cNvSpPr/>
          <p:nvPr/>
        </p:nvSpPr>
        <p:spPr>
          <a:xfrm>
            <a:off x="630049" y="1478563"/>
            <a:ext cx="4999887" cy="727997"/>
          </a:xfrm>
          <a:prstGeom prst="roundRect">
            <a:avLst>
              <a:gd name="adj" fmla="val 10513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FDE034F2-F65B-17D9-29A8-575214986E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6000" y="869244"/>
            <a:ext cx="6095999" cy="5988756"/>
          </a:xfrm>
          <a:prstGeom prst="rect">
            <a:avLst/>
          </a:prstGeom>
          <a:solidFill>
            <a:schemeClr val="tx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9" name="Titolo 1">
            <a:extLst>
              <a:ext uri="{FF2B5EF4-FFF2-40B4-BE49-F238E27FC236}">
                <a16:creationId xmlns:a16="http://schemas.microsoft.com/office/drawing/2014/main" id="{0073009D-C047-0DC1-D00A-6895183AD8FF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Ultrasound features of lesion</a:t>
            </a:r>
            <a:endParaRPr lang="it-IT" dirty="0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427D7509-0640-BC18-81C2-72E6AF538BD1}"/>
              </a:ext>
            </a:extLst>
          </p:cNvPr>
          <p:cNvSpPr txBox="1"/>
          <p:nvPr/>
        </p:nvSpPr>
        <p:spPr>
          <a:xfrm>
            <a:off x="6697682" y="3318762"/>
            <a:ext cx="48926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+mj-lt"/>
              </a:rPr>
              <a:t>Insert an ultrasound image or a videoclip of the uterus here</a:t>
            </a:r>
          </a:p>
          <a:p>
            <a:endParaRPr lang="it-I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9117A04B-BAB6-A3F0-D5FA-11C53DA596D4}"/>
              </a:ext>
            </a:extLst>
          </p:cNvPr>
          <p:cNvSpPr txBox="1">
            <a:spLocks/>
          </p:cNvSpPr>
          <p:nvPr/>
        </p:nvSpPr>
        <p:spPr>
          <a:xfrm>
            <a:off x="830471" y="1633368"/>
            <a:ext cx="2684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A1A3"/>
                </a:solidFill>
                <a:latin typeface="+mj-lt"/>
                <a:cs typeface="Arial" panose="020B0604020202020204" pitchFamily="34" charset="0"/>
              </a:rPr>
              <a:t>LOCATION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13EEA48A-B356-A653-8B51-F448F19275F2}"/>
              </a:ext>
            </a:extLst>
          </p:cNvPr>
          <p:cNvSpPr/>
          <p:nvPr/>
        </p:nvSpPr>
        <p:spPr>
          <a:xfrm>
            <a:off x="630049" y="2483718"/>
            <a:ext cx="4999887" cy="727997"/>
          </a:xfrm>
          <a:prstGeom prst="roundRect">
            <a:avLst>
              <a:gd name="adj" fmla="val 10513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803DEF-453F-6EE2-55AB-C46F63A3EDD6}"/>
              </a:ext>
            </a:extLst>
          </p:cNvPr>
          <p:cNvSpPr txBox="1">
            <a:spLocks/>
          </p:cNvSpPr>
          <p:nvPr/>
        </p:nvSpPr>
        <p:spPr>
          <a:xfrm>
            <a:off x="2945738" y="2632731"/>
            <a:ext cx="2684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e. g. </a:t>
            </a:r>
            <a:r>
              <a:rPr lang="it-IT" sz="1400" b="1" dirty="0" err="1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Focal</a:t>
            </a:r>
            <a:r>
              <a:rPr lang="it-IT" sz="1400" b="1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Type</a:t>
            </a:r>
            <a:endParaRPr lang="it-IT" sz="1400" b="1" dirty="0">
              <a:solidFill>
                <a:srgbClr val="595959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E5C085A-5557-6C24-380F-AA90772D4FF4}"/>
              </a:ext>
            </a:extLst>
          </p:cNvPr>
          <p:cNvSpPr txBox="1">
            <a:spLocks/>
          </p:cNvSpPr>
          <p:nvPr/>
        </p:nvSpPr>
        <p:spPr>
          <a:xfrm>
            <a:off x="830471" y="2638523"/>
            <a:ext cx="2684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A1A3"/>
                </a:solidFill>
                <a:latin typeface="+mj-lt"/>
                <a:cs typeface="Arial" panose="020B0604020202020204" pitchFamily="34" charset="0"/>
              </a:rPr>
              <a:t>DIFFERENTIATION</a:t>
            </a:r>
          </a:p>
        </p:txBody>
      </p:sp>
      <p:pic>
        <p:nvPicPr>
          <p:cNvPr id="8" name="Afbeelding 2" descr="C:\Users\user\Desktop\Annefleur-AUG2017\myometrial_layers_FOCAL&amp;DIFFUSE.png">
            <a:extLst>
              <a:ext uri="{FF2B5EF4-FFF2-40B4-BE49-F238E27FC236}">
                <a16:creationId xmlns:a16="http://schemas.microsoft.com/office/drawing/2014/main" id="{661393A8-BCA5-59BF-CB04-3680822E0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57" b="20093"/>
          <a:stretch>
            <a:fillRect/>
          </a:stretch>
        </p:blipFill>
        <p:spPr bwMode="auto">
          <a:xfrm>
            <a:off x="4388984" y="2598094"/>
            <a:ext cx="729780" cy="4992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3DA4A5E4-6D78-431A-9A56-A9FAE2AE54B8}"/>
              </a:ext>
            </a:extLst>
          </p:cNvPr>
          <p:cNvSpPr/>
          <p:nvPr/>
        </p:nvSpPr>
        <p:spPr>
          <a:xfrm>
            <a:off x="630049" y="3488873"/>
            <a:ext cx="4999887" cy="727997"/>
          </a:xfrm>
          <a:prstGeom prst="roundRect">
            <a:avLst>
              <a:gd name="adj" fmla="val 10513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D419134-2BA1-02EE-A4B0-C982E97AC3F4}"/>
              </a:ext>
            </a:extLst>
          </p:cNvPr>
          <p:cNvSpPr txBox="1">
            <a:spLocks/>
          </p:cNvSpPr>
          <p:nvPr/>
        </p:nvSpPr>
        <p:spPr>
          <a:xfrm>
            <a:off x="830470" y="3643678"/>
            <a:ext cx="3291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A1A3"/>
                </a:solidFill>
                <a:latin typeface="+mj-lt"/>
                <a:cs typeface="Arial" panose="020B0604020202020204" pitchFamily="34" charset="0"/>
              </a:rPr>
              <a:t>CYSTIC OR NON-CYSTIC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3A7F6F7-4287-CC71-162A-809B8B10002E}"/>
              </a:ext>
            </a:extLst>
          </p:cNvPr>
          <p:cNvSpPr txBox="1">
            <a:spLocks/>
          </p:cNvSpPr>
          <p:nvPr/>
        </p:nvSpPr>
        <p:spPr>
          <a:xfrm>
            <a:off x="3643171" y="3644927"/>
            <a:ext cx="1914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e.g. </a:t>
            </a:r>
            <a:r>
              <a:rPr lang="it-IT" sz="1400" b="1" dirty="0" err="1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Cystic</a:t>
            </a:r>
            <a:endParaRPr lang="it-IT" sz="1400" b="1" dirty="0">
              <a:solidFill>
                <a:srgbClr val="595959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Afbeelding 11" descr="D:\Afbeeldingen\myometrial_cystic.png">
            <a:extLst>
              <a:ext uri="{FF2B5EF4-FFF2-40B4-BE49-F238E27FC236}">
                <a16:creationId xmlns:a16="http://schemas.microsoft.com/office/drawing/2014/main" id="{C8B2872D-C467-239B-ABBE-22C9AFF07E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8" b="17309"/>
          <a:stretch>
            <a:fillRect/>
          </a:stretch>
        </p:blipFill>
        <p:spPr bwMode="auto">
          <a:xfrm>
            <a:off x="4636706" y="3601277"/>
            <a:ext cx="686127" cy="58641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87F36E7-CC26-436B-81DA-AE741738A246}"/>
              </a:ext>
            </a:extLst>
          </p:cNvPr>
          <p:cNvSpPr txBox="1">
            <a:spLocks/>
          </p:cNvSpPr>
          <p:nvPr/>
        </p:nvSpPr>
        <p:spPr>
          <a:xfrm>
            <a:off x="2254071" y="1660970"/>
            <a:ext cx="2684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e.g. </a:t>
            </a:r>
            <a:r>
              <a:rPr lang="it-IT" sz="1400" b="1" dirty="0" err="1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Anterior</a:t>
            </a:r>
            <a:r>
              <a:rPr lang="it-IT" sz="1400" b="1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wall</a:t>
            </a:r>
            <a:endParaRPr lang="it-IT" sz="1400" b="1" dirty="0">
              <a:solidFill>
                <a:srgbClr val="595959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978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Please</a:t>
            </a:r>
            <a:r>
              <a:rPr lang="en-GB" sz="2400" b="1" spc="-114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confirm</a:t>
            </a:r>
            <a:r>
              <a:rPr lang="en-GB" sz="2400" b="1" spc="-11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the</a:t>
            </a:r>
            <a:r>
              <a:rPr lang="en-GB" sz="2400" b="1" spc="-75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GB" sz="2400" b="1" spc="-2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following</a:t>
            </a:r>
            <a:r>
              <a:rPr lang="en-GB" sz="2400" b="1" spc="-8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statements</a:t>
            </a:r>
            <a:r>
              <a:rPr lang="en-GB" sz="2400" b="1" spc="-7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GB" sz="2400" b="1" spc="-3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by</a:t>
            </a:r>
            <a:r>
              <a:rPr lang="en-GB" sz="2400" b="1" spc="-9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adding</a:t>
            </a:r>
            <a:r>
              <a:rPr lang="en-GB" sz="2400" b="1" spc="-85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GB" sz="2400" b="1" spc="-2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an</a:t>
            </a:r>
            <a:r>
              <a:rPr lang="en-GB" sz="2400" b="1" spc="-225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GB" sz="2400" b="1" spc="-14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‘x’</a:t>
            </a:r>
            <a:r>
              <a:rPr lang="en-GB" sz="2400" b="1" spc="-55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in</a:t>
            </a:r>
            <a:r>
              <a:rPr lang="en-GB" sz="2400" b="1" spc="-6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the</a:t>
            </a:r>
            <a:r>
              <a:rPr lang="en-GB" sz="2400" b="1" spc="-75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GB" sz="2400" b="1" spc="-2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box: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+mn-lt"/>
              <a:ea typeface="Times New Roman" charset="0"/>
              <a:cs typeface="Times New Roman" charset="0"/>
            </a:endParaRPr>
          </a:p>
          <a:p>
            <a:endParaRPr lang="en-GB" dirty="0"/>
          </a:p>
        </p:txBody>
      </p:sp>
      <p:sp>
        <p:nvSpPr>
          <p:cNvPr id="5" name="object 10"/>
          <p:cNvSpPr txBox="1"/>
          <p:nvPr/>
        </p:nvSpPr>
        <p:spPr>
          <a:xfrm>
            <a:off x="1597722" y="2122007"/>
            <a:ext cx="9407735" cy="43627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(*)</a:t>
            </a:r>
            <a:r>
              <a:rPr lang="en-GB" sz="2000" spc="-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</a:t>
            </a:r>
            <a:r>
              <a:rPr lang="en-GB" sz="2000" spc="-2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9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confirm</a:t>
            </a:r>
            <a:r>
              <a:rPr lang="en-GB" sz="2000" spc="-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3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that</a:t>
            </a:r>
            <a:r>
              <a:rPr lang="en-GB" sz="2000" spc="-5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there</a:t>
            </a:r>
            <a:r>
              <a:rPr lang="en-GB" sz="2000" spc="-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8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is</a:t>
            </a:r>
            <a:r>
              <a:rPr lang="en-GB" sz="2000" spc="-2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no</a:t>
            </a:r>
            <a:r>
              <a:rPr lang="en-GB" sz="2000" spc="-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patient-</a:t>
            </a:r>
            <a:r>
              <a:rPr lang="en-GB" sz="2000" spc="-1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identifiable</a:t>
            </a:r>
            <a:r>
              <a:rPr lang="en-GB" sz="2000" spc="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information</a:t>
            </a:r>
            <a:r>
              <a:rPr lang="en-GB" sz="2000" spc="-3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14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in</a:t>
            </a:r>
            <a:r>
              <a:rPr lang="en-GB" sz="2000" spc="-1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1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the</a:t>
            </a:r>
            <a:r>
              <a:rPr lang="en-GB" sz="2000" spc="-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slides</a:t>
            </a:r>
            <a:r>
              <a:rPr lang="en-GB" sz="2000" spc="-1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1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submitted</a:t>
            </a:r>
            <a:r>
              <a:rPr lang="en-GB" sz="2000" spc="-4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and</a:t>
            </a:r>
            <a:r>
              <a:rPr lang="en-GB" sz="2000" spc="-5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3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that</a:t>
            </a:r>
            <a:r>
              <a:rPr lang="en-GB" sz="2000" spc="-4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</a:t>
            </a:r>
            <a:r>
              <a:rPr lang="en-GB" sz="2000" spc="-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6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have</a:t>
            </a:r>
            <a:r>
              <a:rPr lang="en-GB" sz="2000" spc="-2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obtained </a:t>
            </a:r>
            <a:r>
              <a:rPr lang="en-GB" sz="2000" spc="-1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appropriate</a:t>
            </a:r>
            <a:r>
              <a:rPr lang="en-GB" sz="2000" spc="-7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8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consent</a:t>
            </a:r>
            <a:r>
              <a:rPr lang="en-GB" sz="2000" spc="-4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to</a:t>
            </a:r>
            <a:r>
              <a:rPr lang="en-GB" sz="2000" spc="-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share</a:t>
            </a:r>
            <a:r>
              <a:rPr lang="en-GB" sz="2000" spc="-4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this</a:t>
            </a:r>
            <a:r>
              <a:rPr lang="en-GB" sz="2000" spc="-4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4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case.</a:t>
            </a:r>
            <a:r>
              <a:rPr lang="en-GB" sz="2000" spc="-23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</a:t>
            </a:r>
            <a:r>
              <a:rPr lang="en-GB" sz="2000" spc="-1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9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understand</a:t>
            </a:r>
            <a:r>
              <a:rPr lang="en-GB" sz="2000" spc="-10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3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that</a:t>
            </a:r>
            <a:r>
              <a:rPr lang="en-GB" sz="2000" spc="-4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8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if</a:t>
            </a:r>
            <a:r>
              <a:rPr lang="en-GB" sz="2000" spc="-2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6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my</a:t>
            </a:r>
            <a:r>
              <a:rPr lang="en-GB" sz="2000" spc="-2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case</a:t>
            </a:r>
            <a:r>
              <a:rPr lang="en-GB" sz="2000" spc="-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8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is</a:t>
            </a:r>
            <a:r>
              <a:rPr lang="en-GB" sz="2000" spc="-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14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selected</a:t>
            </a:r>
            <a:r>
              <a:rPr lang="en-GB" sz="2000" spc="-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6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for</a:t>
            </a:r>
            <a:r>
              <a:rPr lang="en-GB" sz="2000" spc="-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14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presentation,</a:t>
            </a:r>
            <a:r>
              <a:rPr lang="en-GB" sz="2000" spc="-229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14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the</a:t>
            </a:r>
            <a:r>
              <a:rPr lang="en-GB" sz="2000" spc="-5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3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Case</a:t>
            </a:r>
            <a:r>
              <a:rPr lang="en-GB" sz="2000" spc="-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Stream </a:t>
            </a:r>
            <a:r>
              <a:rPr lang="en-GB" sz="2000" spc="-6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session</a:t>
            </a:r>
            <a:r>
              <a:rPr lang="en-GB" sz="2000" spc="-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1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will</a:t>
            </a:r>
            <a:r>
              <a:rPr lang="en-GB" sz="2000" spc="1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14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be</a:t>
            </a:r>
            <a:r>
              <a:rPr lang="en-GB" sz="2000" spc="-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8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recorded</a:t>
            </a:r>
            <a:r>
              <a:rPr lang="en-GB" sz="2000" spc="-3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and</a:t>
            </a:r>
            <a:r>
              <a:rPr lang="en-GB" sz="2000" spc="-5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made</a:t>
            </a:r>
            <a:r>
              <a:rPr lang="en-GB" sz="2000" spc="-5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6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available</a:t>
            </a:r>
            <a:r>
              <a:rPr lang="en-GB" sz="2000" spc="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9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online</a:t>
            </a:r>
            <a:r>
              <a:rPr lang="en-GB" sz="2000" spc="-2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to</a:t>
            </a:r>
            <a:r>
              <a:rPr lang="en-GB" sz="2000" spc="-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registered</a:t>
            </a:r>
            <a:r>
              <a:rPr lang="en-GB" sz="2000" spc="1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5" dirty="0" err="1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Gynaia</a:t>
            </a:r>
            <a:r>
              <a:rPr lang="en-GB" sz="2000" spc="-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members.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en-GB" sz="2000" spc="-10" dirty="0">
              <a:solidFill>
                <a:schemeClr val="bg1">
                  <a:lumMod val="50000"/>
                </a:schemeClr>
              </a:solidFill>
              <a:ea typeface="Times New Roman" charset="0"/>
              <a:cs typeface="Times New Roman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en-GB" sz="2000" spc="-10" dirty="0">
              <a:solidFill>
                <a:schemeClr val="bg1">
                  <a:lumMod val="50000"/>
                </a:schemeClr>
              </a:solidFill>
              <a:ea typeface="Times New Roman" charset="0"/>
              <a:cs typeface="Times New Roman" charset="0"/>
            </a:endParaRPr>
          </a:p>
          <a:p>
            <a:pPr marL="12700" marR="5080" algn="just">
              <a:spcBef>
                <a:spcPts val="100"/>
              </a:spcBef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(*) </a:t>
            </a:r>
            <a:r>
              <a:rPr lang="en-GB" sz="2000" spc="1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</a:t>
            </a:r>
            <a:r>
              <a:rPr lang="en-GB" sz="2000" spc="-4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would</a:t>
            </a:r>
            <a:r>
              <a:rPr lang="en-GB" sz="2000" spc="-6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4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like</a:t>
            </a:r>
            <a:r>
              <a:rPr lang="en-GB" sz="2000" spc="-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my</a:t>
            </a:r>
            <a:r>
              <a:rPr lang="en-GB" sz="2000" spc="-5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case</a:t>
            </a:r>
            <a:r>
              <a:rPr lang="en-GB" sz="2000" spc="-7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to</a:t>
            </a:r>
            <a:r>
              <a:rPr lang="en-GB" sz="2000" spc="-6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be</a:t>
            </a:r>
            <a:r>
              <a:rPr lang="en-GB" sz="2000" spc="-4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included</a:t>
            </a:r>
            <a:r>
              <a:rPr lang="en-GB" sz="2000" spc="-6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in</a:t>
            </a:r>
            <a:r>
              <a:rPr lang="en-GB" sz="2000" spc="-3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the</a:t>
            </a:r>
            <a:r>
              <a:rPr lang="en-GB" sz="2000" spc="-5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upcoming</a:t>
            </a:r>
            <a:r>
              <a:rPr lang="en-GB" sz="2000" spc="-4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Gynaia</a:t>
            </a:r>
            <a:r>
              <a:rPr lang="en-GB" sz="2000" spc="-6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5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Case</a:t>
            </a:r>
            <a:r>
              <a:rPr lang="en-GB" sz="2000" spc="-7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Database, </a:t>
            </a:r>
            <a:r>
              <a:rPr lang="en-GB" sz="2000" spc="-14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an</a:t>
            </a:r>
            <a:r>
              <a:rPr lang="en-GB" sz="2000" spc="-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2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educational</a:t>
            </a:r>
            <a:r>
              <a:rPr lang="en-GB" sz="2000" spc="-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and</a:t>
            </a:r>
            <a:r>
              <a:rPr lang="en-GB" sz="2000" spc="-2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interactive</a:t>
            </a:r>
            <a:r>
              <a:rPr lang="en-GB" sz="2000" spc="1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9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online</a:t>
            </a:r>
            <a:r>
              <a:rPr lang="en-GB" sz="2000" spc="1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resource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with</a:t>
            </a:r>
            <a:r>
              <a:rPr lang="en-GB" sz="2000" spc="-1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real-</a:t>
            </a:r>
            <a:r>
              <a:rPr lang="en-GB" sz="2000" spc="-5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world</a:t>
            </a:r>
            <a:r>
              <a:rPr lang="en-GB" sz="2000" spc="2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case</a:t>
            </a:r>
            <a:r>
              <a:rPr lang="en-GB" sz="2000" spc="-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14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examples</a:t>
            </a:r>
            <a:r>
              <a:rPr lang="en-GB" sz="2000" spc="-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endParaRPr lang="en-GB" sz="2000" spc="-10" dirty="0">
              <a:solidFill>
                <a:schemeClr val="bg1">
                  <a:lumMod val="50000"/>
                </a:schemeClr>
              </a:solidFill>
              <a:ea typeface="Times New Roman" charset="0"/>
              <a:cs typeface="Times New Roman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en-GB" sz="2000" spc="-10" dirty="0">
              <a:solidFill>
                <a:schemeClr val="bg1">
                  <a:lumMod val="50000"/>
                </a:schemeClr>
              </a:solidFill>
              <a:ea typeface="Times New Roman" charset="0"/>
              <a:cs typeface="Times New Roman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en-GB" sz="2000" spc="-10" dirty="0">
              <a:solidFill>
                <a:schemeClr val="bg1">
                  <a:lumMod val="50000"/>
                </a:schemeClr>
              </a:solidFill>
              <a:ea typeface="Times New Roman" charset="0"/>
              <a:cs typeface="Times New Roman" charset="0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(*)  </a:t>
            </a:r>
            <a:r>
              <a:rPr lang="en-GB" sz="2000" spc="1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</a:t>
            </a:r>
            <a:r>
              <a:rPr lang="en-GB" sz="2000" spc="-5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7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am</a:t>
            </a:r>
            <a:r>
              <a:rPr lang="en-GB" sz="2000" spc="-7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2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willing</a:t>
            </a:r>
            <a:r>
              <a:rPr lang="en-GB" sz="2000" spc="-5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to</a:t>
            </a:r>
            <a:r>
              <a:rPr lang="en-GB" sz="2000" spc="-5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be</a:t>
            </a:r>
            <a:r>
              <a:rPr lang="en-GB" sz="2000" spc="-9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contacted</a:t>
            </a:r>
            <a:r>
              <a:rPr lang="en-GB" sz="2000" spc="-7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to</a:t>
            </a:r>
            <a:r>
              <a:rPr lang="en-GB" sz="2000" spc="-5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provide</a:t>
            </a:r>
            <a:r>
              <a:rPr lang="en-GB" sz="2000" spc="-8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additional</a:t>
            </a:r>
            <a:r>
              <a:rPr lang="en-GB" sz="2000" spc="-7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details </a:t>
            </a:r>
            <a:r>
              <a:rPr lang="en-GB" sz="2000" spc="-13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that</a:t>
            </a:r>
            <a:r>
              <a:rPr lang="en-GB" sz="2000" spc="-4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8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could</a:t>
            </a:r>
            <a:r>
              <a:rPr lang="en-GB" sz="2000" spc="-2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2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enhance</a:t>
            </a:r>
            <a:r>
              <a:rPr lang="en-GB" sz="2000" spc="-6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14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the</a:t>
            </a:r>
            <a:r>
              <a:rPr lang="en-GB" sz="2000" spc="-3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case</a:t>
            </a:r>
            <a:r>
              <a:rPr lang="en-GB" sz="2000" spc="-3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and</a:t>
            </a:r>
            <a:r>
              <a:rPr lang="en-GB" sz="2000" spc="-4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14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help</a:t>
            </a:r>
            <a:r>
              <a:rPr lang="en-GB" sz="2000" spc="-1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14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develop</a:t>
            </a:r>
            <a:r>
              <a:rPr lang="en-GB" sz="2000" spc="-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3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it</a:t>
            </a:r>
            <a:r>
              <a:rPr lang="en-GB" sz="2000" spc="-2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6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into</a:t>
            </a:r>
            <a:r>
              <a:rPr lang="en-GB" sz="2000" spc="-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9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a</a:t>
            </a:r>
            <a:r>
              <a:rPr lang="en-GB" sz="2000" spc="-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high-</a:t>
            </a:r>
            <a:r>
              <a:rPr lang="en-GB" sz="2000" spc="-13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quality</a:t>
            </a:r>
            <a:r>
              <a:rPr lang="en-GB" sz="2000" spc="-1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6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example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6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for</a:t>
            </a:r>
            <a:r>
              <a:rPr lang="en-GB" sz="2000" spc="-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3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Case</a:t>
            </a:r>
            <a:r>
              <a:rPr lang="en-GB" sz="2000" spc="-6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14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Stream</a:t>
            </a:r>
            <a:r>
              <a:rPr lang="en-GB" sz="2000" spc="-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and</a:t>
            </a:r>
            <a:r>
              <a:rPr lang="en-GB" sz="2000" spc="-7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14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educational</a:t>
            </a:r>
            <a:r>
              <a:rPr lang="en-GB" sz="2000" spc="-5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use.</a:t>
            </a:r>
            <a:endParaRPr lang="en-GB" sz="2000" dirty="0">
              <a:solidFill>
                <a:schemeClr val="bg1">
                  <a:lumMod val="50000"/>
                </a:schemeClr>
              </a:solidFill>
              <a:ea typeface="Times New Roman" charset="0"/>
              <a:cs typeface="Times New Roman" charset="0"/>
            </a:endParaRPr>
          </a:p>
          <a:p>
            <a:pPr marL="12700" marR="5080">
              <a:spcBef>
                <a:spcPts val="100"/>
              </a:spcBef>
            </a:pPr>
            <a:endParaRPr lang="it-IT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Trebuchet MS"/>
              <a:cs typeface="Trebuchet MS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838201" y="2334870"/>
            <a:ext cx="566418" cy="548373"/>
          </a:xfrm>
          <a:prstGeom prst="rect">
            <a:avLst/>
          </a:prstGeom>
          <a:ln w="9143">
            <a:solidFill>
              <a:schemeClr val="bg1">
                <a:lumMod val="50000"/>
              </a:schemeClr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25"/>
              </a:spcBef>
            </a:pPr>
            <a:endParaRPr sz="4000" dirty="0">
              <a:solidFill>
                <a:schemeClr val="bg1">
                  <a:lumMod val="50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D298B91C-824B-9195-6AB9-1B6265B209E6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Consent</a:t>
            </a:r>
            <a:endParaRPr lang="it-IT" dirty="0"/>
          </a:p>
        </p:txBody>
      </p:sp>
      <p:pic>
        <p:nvPicPr>
          <p:cNvPr id="12" name="Elemento grafico 11" descr="Segno di spunta contorno">
            <a:extLst>
              <a:ext uri="{FF2B5EF4-FFF2-40B4-BE49-F238E27FC236}">
                <a16:creationId xmlns:a16="http://schemas.microsoft.com/office/drawing/2014/main" id="{03D4ED99-4F85-FA64-D19F-38571412F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4069" y="2429782"/>
            <a:ext cx="370114" cy="370114"/>
          </a:xfrm>
          <a:prstGeom prst="rect">
            <a:avLst/>
          </a:prstGeom>
        </p:spPr>
      </p:pic>
      <p:sp>
        <p:nvSpPr>
          <p:cNvPr id="15" name="object 16">
            <a:extLst>
              <a:ext uri="{FF2B5EF4-FFF2-40B4-BE49-F238E27FC236}">
                <a16:creationId xmlns:a16="http://schemas.microsoft.com/office/drawing/2014/main" id="{218604EC-CA16-B267-CFF8-79E1E3E5D39E}"/>
              </a:ext>
            </a:extLst>
          </p:cNvPr>
          <p:cNvSpPr txBox="1"/>
          <p:nvPr/>
        </p:nvSpPr>
        <p:spPr>
          <a:xfrm>
            <a:off x="838199" y="4065328"/>
            <a:ext cx="566418" cy="548373"/>
          </a:xfrm>
          <a:prstGeom prst="rect">
            <a:avLst/>
          </a:prstGeom>
          <a:ln w="9143">
            <a:solidFill>
              <a:schemeClr val="bg1">
                <a:lumMod val="50000"/>
              </a:schemeClr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25"/>
              </a:spcBef>
            </a:pPr>
            <a:endParaRPr sz="4000" dirty="0">
              <a:solidFill>
                <a:schemeClr val="bg1">
                  <a:lumMod val="50000"/>
                </a:schemeClr>
              </a:solidFill>
              <a:latin typeface="Arial MT"/>
              <a:cs typeface="Arial MT"/>
            </a:endParaRPr>
          </a:p>
        </p:txBody>
      </p:sp>
      <p:pic>
        <p:nvPicPr>
          <p:cNvPr id="16" name="Elemento grafico 15" descr="Segno di spunta contorno">
            <a:extLst>
              <a:ext uri="{FF2B5EF4-FFF2-40B4-BE49-F238E27FC236}">
                <a16:creationId xmlns:a16="http://schemas.microsoft.com/office/drawing/2014/main" id="{E92A275B-70A5-6EDF-A995-35B8372DB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4067" y="4160240"/>
            <a:ext cx="370114" cy="370114"/>
          </a:xfrm>
          <a:prstGeom prst="rect">
            <a:avLst/>
          </a:prstGeom>
        </p:spPr>
      </p:pic>
      <p:sp>
        <p:nvSpPr>
          <p:cNvPr id="17" name="object 16">
            <a:extLst>
              <a:ext uri="{FF2B5EF4-FFF2-40B4-BE49-F238E27FC236}">
                <a16:creationId xmlns:a16="http://schemas.microsoft.com/office/drawing/2014/main" id="{7DAE6DA6-AD9A-6E19-1D3A-D53E1B2DB89B}"/>
              </a:ext>
            </a:extLst>
          </p:cNvPr>
          <p:cNvSpPr txBox="1"/>
          <p:nvPr/>
        </p:nvSpPr>
        <p:spPr>
          <a:xfrm>
            <a:off x="838199" y="5277803"/>
            <a:ext cx="566418" cy="548373"/>
          </a:xfrm>
          <a:prstGeom prst="rect">
            <a:avLst/>
          </a:prstGeom>
          <a:ln w="9143">
            <a:solidFill>
              <a:schemeClr val="bg1">
                <a:lumMod val="50000"/>
              </a:schemeClr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25"/>
              </a:spcBef>
            </a:pPr>
            <a:endParaRPr sz="4000" dirty="0">
              <a:solidFill>
                <a:schemeClr val="bg1">
                  <a:lumMod val="50000"/>
                </a:schemeClr>
              </a:solidFill>
              <a:latin typeface="Arial MT"/>
              <a:cs typeface="Arial MT"/>
            </a:endParaRPr>
          </a:p>
        </p:txBody>
      </p:sp>
      <p:pic>
        <p:nvPicPr>
          <p:cNvPr id="18" name="Elemento grafico 17" descr="Segno di spunta contorno">
            <a:extLst>
              <a:ext uri="{FF2B5EF4-FFF2-40B4-BE49-F238E27FC236}">
                <a16:creationId xmlns:a16="http://schemas.microsoft.com/office/drawing/2014/main" id="{B8CEB730-B0CF-510E-C356-5EE4D5D03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4067" y="5372715"/>
            <a:ext cx="370114" cy="37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38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67406E-D98D-41E5-05FD-6A3DFB31D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olo 1">
            <a:extLst>
              <a:ext uri="{FF2B5EF4-FFF2-40B4-BE49-F238E27FC236}">
                <a16:creationId xmlns:a16="http://schemas.microsoft.com/office/drawing/2014/main" id="{0E4B2199-8FA9-F36D-8062-194634810C39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Ultrasound features of lesion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D3BAA81-0B09-9C51-2D5C-4DFD704254D3}"/>
              </a:ext>
            </a:extLst>
          </p:cNvPr>
          <p:cNvSpPr txBox="1"/>
          <p:nvPr/>
        </p:nvSpPr>
        <p:spPr>
          <a:xfrm>
            <a:off x="192940" y="6444476"/>
            <a:ext cx="3215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Van den </a:t>
            </a:r>
            <a:r>
              <a:rPr kumimoji="0" lang="it-IT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Borsch</a:t>
            </a: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, UOG 2019</a:t>
            </a:r>
          </a:p>
        </p:txBody>
      </p:sp>
      <p:pic>
        <p:nvPicPr>
          <p:cNvPr id="2" name="Immagine 1" descr="Immagine che contiene testo, ricevuta, Carattere, diagramma&#10;&#10;Il contenuto generato dall'IA potrebbe non essere corretto.">
            <a:extLst>
              <a:ext uri="{FF2B5EF4-FFF2-40B4-BE49-F238E27FC236}">
                <a16:creationId xmlns:a16="http://schemas.microsoft.com/office/drawing/2014/main" id="{A06E1488-CCD5-91C1-757F-C4EF87CB43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0" y="1610677"/>
            <a:ext cx="11375524" cy="464394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DE21D726-20C9-AE67-611F-0E2DB59A3D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97433" y="1941487"/>
            <a:ext cx="1211997" cy="737175"/>
          </a:xfrm>
          <a:prstGeom prst="rect">
            <a:avLst/>
          </a:prstGeom>
          <a:noFill/>
          <a:ln w="41275">
            <a:solidFill>
              <a:srgbClr val="00A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54A8DED-52F2-01E1-A2BE-6AEC3BE138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58927" y="1941487"/>
            <a:ext cx="1541513" cy="737175"/>
          </a:xfrm>
          <a:prstGeom prst="rect">
            <a:avLst/>
          </a:prstGeom>
          <a:noFill/>
          <a:ln w="41275">
            <a:solidFill>
              <a:srgbClr val="00A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173B8C9-1831-B612-2860-8E4CA941CF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716853" y="1941487"/>
            <a:ext cx="1762093" cy="737175"/>
          </a:xfrm>
          <a:prstGeom prst="rect">
            <a:avLst/>
          </a:prstGeom>
          <a:noFill/>
          <a:ln w="41275">
            <a:solidFill>
              <a:srgbClr val="00A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Afbeelding 6" descr="D:\Afbeeldingen\myometrial_layers_1-3.png">
            <a:extLst>
              <a:ext uri="{FF2B5EF4-FFF2-40B4-BE49-F238E27FC236}">
                <a16:creationId xmlns:a16="http://schemas.microsoft.com/office/drawing/2014/main" id="{C7BE8D58-4684-5505-9E77-C1021D6E491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96"/>
          <a:stretch>
            <a:fillRect/>
          </a:stretch>
        </p:blipFill>
        <p:spPr bwMode="auto">
          <a:xfrm>
            <a:off x="7087375" y="5526424"/>
            <a:ext cx="2417380" cy="10485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852F49E9-894E-0D64-6709-7803795415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613832" y="1941487"/>
            <a:ext cx="1260777" cy="737175"/>
          </a:xfrm>
          <a:prstGeom prst="rect">
            <a:avLst/>
          </a:prstGeom>
          <a:noFill/>
          <a:ln w="412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A326BA5-F94B-4222-61AB-E9F10FDF5B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3907" y="1941487"/>
            <a:ext cx="1211997" cy="738341"/>
          </a:xfrm>
          <a:prstGeom prst="rect">
            <a:avLst/>
          </a:prstGeom>
          <a:noFill/>
          <a:ln w="41275">
            <a:solidFill>
              <a:srgbClr val="00A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A1A24991-1F28-57F0-903E-E2E302139F00}"/>
              </a:ext>
            </a:extLst>
          </p:cNvPr>
          <p:cNvSpPr/>
          <p:nvPr/>
        </p:nvSpPr>
        <p:spPr>
          <a:xfrm>
            <a:off x="3183555" y="1045089"/>
            <a:ext cx="5824889" cy="45954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/>
              <a:t>Which</a:t>
            </a:r>
            <a:r>
              <a:rPr lang="it-IT" b="1" dirty="0"/>
              <a:t> UTERINE LAYER </a:t>
            </a:r>
            <a:r>
              <a:rPr lang="it-IT" b="1" dirty="0" err="1"/>
              <a:t>is</a:t>
            </a:r>
            <a:r>
              <a:rPr lang="it-IT" b="1" dirty="0"/>
              <a:t> </a:t>
            </a:r>
            <a:r>
              <a:rPr lang="it-IT" b="1" dirty="0" err="1"/>
              <a:t>involved</a:t>
            </a:r>
            <a:r>
              <a:rPr lang="it-IT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97588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EE75D-5D92-EE84-DFC0-A97E29EA1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tangolo con angoli arrotondati 65">
            <a:extLst>
              <a:ext uri="{FF2B5EF4-FFF2-40B4-BE49-F238E27FC236}">
                <a16:creationId xmlns:a16="http://schemas.microsoft.com/office/drawing/2014/main" id="{EA957887-402F-3CB4-C10F-2615C4D133B2}"/>
              </a:ext>
            </a:extLst>
          </p:cNvPr>
          <p:cNvSpPr/>
          <p:nvPr/>
        </p:nvSpPr>
        <p:spPr>
          <a:xfrm>
            <a:off x="630049" y="1478563"/>
            <a:ext cx="4999887" cy="727997"/>
          </a:xfrm>
          <a:prstGeom prst="roundRect">
            <a:avLst>
              <a:gd name="adj" fmla="val 10513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1EFF40E3-1066-DFB1-CFAE-35F80B3C40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6000" y="869244"/>
            <a:ext cx="6095999" cy="5988756"/>
          </a:xfrm>
          <a:prstGeom prst="rect">
            <a:avLst/>
          </a:prstGeom>
          <a:solidFill>
            <a:schemeClr val="tx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9" name="Titolo 1">
            <a:extLst>
              <a:ext uri="{FF2B5EF4-FFF2-40B4-BE49-F238E27FC236}">
                <a16:creationId xmlns:a16="http://schemas.microsoft.com/office/drawing/2014/main" id="{09943D3F-53ED-FF2A-7524-9E6E35F58E74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Ultrasound features of lesion</a:t>
            </a:r>
            <a:endParaRPr lang="it-IT" dirty="0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B133A613-0D05-5265-39FF-3D1C9FA97313}"/>
              </a:ext>
            </a:extLst>
          </p:cNvPr>
          <p:cNvSpPr txBox="1"/>
          <p:nvPr/>
        </p:nvSpPr>
        <p:spPr>
          <a:xfrm>
            <a:off x="6697682" y="3318762"/>
            <a:ext cx="48926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+mj-lt"/>
              </a:rPr>
              <a:t>Insert an ultrasound image or a videoclip of the uterus here</a:t>
            </a:r>
          </a:p>
          <a:p>
            <a:endParaRPr lang="it-I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1EF1DE4A-A797-3C20-42A3-385F7E5855E8}"/>
              </a:ext>
            </a:extLst>
          </p:cNvPr>
          <p:cNvSpPr txBox="1">
            <a:spLocks/>
          </p:cNvSpPr>
          <p:nvPr/>
        </p:nvSpPr>
        <p:spPr>
          <a:xfrm>
            <a:off x="2172570" y="1638937"/>
            <a:ext cx="2684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e.g. </a:t>
            </a:r>
            <a:r>
              <a:rPr lang="it-IT" sz="1400" b="1" dirty="0" err="1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Anterior</a:t>
            </a:r>
            <a:r>
              <a:rPr lang="it-IT" sz="1400" b="1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wall</a:t>
            </a:r>
            <a:endParaRPr lang="it-IT" sz="1400" b="1" dirty="0">
              <a:solidFill>
                <a:srgbClr val="595959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C73D124D-3B2A-FCC9-1CE2-FACE3E73E211}"/>
              </a:ext>
            </a:extLst>
          </p:cNvPr>
          <p:cNvSpPr txBox="1">
            <a:spLocks/>
          </p:cNvSpPr>
          <p:nvPr/>
        </p:nvSpPr>
        <p:spPr>
          <a:xfrm>
            <a:off x="830471" y="1633368"/>
            <a:ext cx="2684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A1A3"/>
                </a:solidFill>
                <a:latin typeface="+mj-lt"/>
                <a:cs typeface="Arial" panose="020B0604020202020204" pitchFamily="34" charset="0"/>
              </a:rPr>
              <a:t>LOCATION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A19AFB4A-27F4-2F2B-4885-E64D9888312F}"/>
              </a:ext>
            </a:extLst>
          </p:cNvPr>
          <p:cNvSpPr/>
          <p:nvPr/>
        </p:nvSpPr>
        <p:spPr>
          <a:xfrm>
            <a:off x="630049" y="2483718"/>
            <a:ext cx="4999887" cy="727997"/>
          </a:xfrm>
          <a:prstGeom prst="roundRect">
            <a:avLst>
              <a:gd name="adj" fmla="val 10513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707C48B-11A1-F96A-5BF5-C74635E54356}"/>
              </a:ext>
            </a:extLst>
          </p:cNvPr>
          <p:cNvSpPr txBox="1">
            <a:spLocks/>
          </p:cNvSpPr>
          <p:nvPr/>
        </p:nvSpPr>
        <p:spPr>
          <a:xfrm>
            <a:off x="2945738" y="2632731"/>
            <a:ext cx="2684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e.g. </a:t>
            </a:r>
            <a:r>
              <a:rPr lang="it-IT" sz="1400" b="1" dirty="0" err="1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Focal</a:t>
            </a:r>
            <a:r>
              <a:rPr lang="it-IT" sz="1400" b="1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Type</a:t>
            </a:r>
            <a:endParaRPr lang="it-IT" sz="1400" b="1" dirty="0">
              <a:solidFill>
                <a:srgbClr val="595959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0E7D100-EF13-EF61-69B2-8134471B093B}"/>
              </a:ext>
            </a:extLst>
          </p:cNvPr>
          <p:cNvSpPr txBox="1">
            <a:spLocks/>
          </p:cNvSpPr>
          <p:nvPr/>
        </p:nvSpPr>
        <p:spPr>
          <a:xfrm>
            <a:off x="830471" y="2638523"/>
            <a:ext cx="2684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A1A3"/>
                </a:solidFill>
                <a:latin typeface="+mj-lt"/>
                <a:cs typeface="Arial" panose="020B0604020202020204" pitchFamily="34" charset="0"/>
              </a:rPr>
              <a:t>DIFFERENTIATION</a:t>
            </a:r>
          </a:p>
        </p:txBody>
      </p:sp>
      <p:pic>
        <p:nvPicPr>
          <p:cNvPr id="8" name="Afbeelding 2" descr="C:\Users\user\Desktop\Annefleur-AUG2017\myometrial_layers_FOCAL&amp;DIFFUSE.png">
            <a:extLst>
              <a:ext uri="{FF2B5EF4-FFF2-40B4-BE49-F238E27FC236}">
                <a16:creationId xmlns:a16="http://schemas.microsoft.com/office/drawing/2014/main" id="{7B8748A2-F285-E92D-4A0D-727C3354B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57" b="20093"/>
          <a:stretch>
            <a:fillRect/>
          </a:stretch>
        </p:blipFill>
        <p:spPr bwMode="auto">
          <a:xfrm>
            <a:off x="4388984" y="2598094"/>
            <a:ext cx="729780" cy="4992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2466CA81-4DF5-6DCC-3546-FE704419CB4A}"/>
              </a:ext>
            </a:extLst>
          </p:cNvPr>
          <p:cNvSpPr/>
          <p:nvPr/>
        </p:nvSpPr>
        <p:spPr>
          <a:xfrm>
            <a:off x="630049" y="3488873"/>
            <a:ext cx="4999887" cy="727997"/>
          </a:xfrm>
          <a:prstGeom prst="roundRect">
            <a:avLst>
              <a:gd name="adj" fmla="val 10513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3A23ADD-54E8-37E7-B412-E75A8F26D355}"/>
              </a:ext>
            </a:extLst>
          </p:cNvPr>
          <p:cNvSpPr txBox="1">
            <a:spLocks/>
          </p:cNvSpPr>
          <p:nvPr/>
        </p:nvSpPr>
        <p:spPr>
          <a:xfrm>
            <a:off x="830470" y="3643678"/>
            <a:ext cx="3291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A1A3"/>
                </a:solidFill>
                <a:latin typeface="+mj-lt"/>
                <a:cs typeface="Arial" panose="020B0604020202020204" pitchFamily="34" charset="0"/>
              </a:rPr>
              <a:t>CYSTIC OR NON-CYSTIC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B9FBCA3-64C3-43D9-5618-85438FE99B4A}"/>
              </a:ext>
            </a:extLst>
          </p:cNvPr>
          <p:cNvSpPr txBox="1">
            <a:spLocks/>
          </p:cNvSpPr>
          <p:nvPr/>
        </p:nvSpPr>
        <p:spPr>
          <a:xfrm>
            <a:off x="3643171" y="3644927"/>
            <a:ext cx="1914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e.g. </a:t>
            </a:r>
            <a:r>
              <a:rPr lang="it-IT" sz="1400" b="1" dirty="0" err="1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Cystic</a:t>
            </a:r>
            <a:endParaRPr lang="it-IT" sz="1400" b="1" dirty="0">
              <a:solidFill>
                <a:srgbClr val="595959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Afbeelding 11" descr="D:\Afbeeldingen\myometrial_cystic.png">
            <a:extLst>
              <a:ext uri="{FF2B5EF4-FFF2-40B4-BE49-F238E27FC236}">
                <a16:creationId xmlns:a16="http://schemas.microsoft.com/office/drawing/2014/main" id="{8AF7E7B7-0BC3-CFA3-E2DA-C367B74E72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8" b="17309"/>
          <a:stretch>
            <a:fillRect/>
          </a:stretch>
        </p:blipFill>
        <p:spPr bwMode="auto">
          <a:xfrm>
            <a:off x="4636706" y="3601277"/>
            <a:ext cx="686127" cy="58641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79D8A5D7-D961-1F2A-D5C5-1BEDBFD8F6C9}"/>
              </a:ext>
            </a:extLst>
          </p:cNvPr>
          <p:cNvSpPr/>
          <p:nvPr/>
        </p:nvSpPr>
        <p:spPr>
          <a:xfrm>
            <a:off x="630049" y="4494028"/>
            <a:ext cx="4999887" cy="727997"/>
          </a:xfrm>
          <a:prstGeom prst="roundRect">
            <a:avLst>
              <a:gd name="adj" fmla="val 10513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498C42D-B5D6-EF62-B8BB-72379793F57B}"/>
              </a:ext>
            </a:extLst>
          </p:cNvPr>
          <p:cNvSpPr txBox="1">
            <a:spLocks/>
          </p:cNvSpPr>
          <p:nvPr/>
        </p:nvSpPr>
        <p:spPr>
          <a:xfrm>
            <a:off x="830470" y="4648833"/>
            <a:ext cx="3291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A1A3"/>
                </a:solidFill>
                <a:latin typeface="+mj-lt"/>
                <a:cs typeface="Arial" panose="020B0604020202020204" pitchFamily="34" charset="0"/>
              </a:rPr>
              <a:t>LAYER INVOLVEMENT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EA0750B-62F1-AB07-A56A-557698F9E3DF}"/>
              </a:ext>
            </a:extLst>
          </p:cNvPr>
          <p:cNvSpPr txBox="1">
            <a:spLocks/>
          </p:cNvSpPr>
          <p:nvPr/>
        </p:nvSpPr>
        <p:spPr>
          <a:xfrm>
            <a:off x="3136104" y="4654471"/>
            <a:ext cx="1914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e.g. </a:t>
            </a:r>
            <a:r>
              <a:rPr lang="it-IT" sz="1400" b="1" dirty="0" err="1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Junctional</a:t>
            </a:r>
            <a:r>
              <a:rPr lang="it-IT" sz="1400" b="1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 zone</a:t>
            </a:r>
          </a:p>
        </p:txBody>
      </p:sp>
      <p:pic>
        <p:nvPicPr>
          <p:cNvPr id="14" name="Afbeelding 6" descr="D:\Afbeeldingen\myometrial_layers_1-3.png">
            <a:extLst>
              <a:ext uri="{FF2B5EF4-FFF2-40B4-BE49-F238E27FC236}">
                <a16:creationId xmlns:a16="http://schemas.microsoft.com/office/drawing/2014/main" id="{D633E0C6-C461-E8C4-7C6E-AA838D8220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96"/>
          <a:stretch>
            <a:fillRect/>
          </a:stretch>
        </p:blipFill>
        <p:spPr bwMode="auto">
          <a:xfrm>
            <a:off x="4547341" y="4552571"/>
            <a:ext cx="1224319" cy="5310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7246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DD81D4-B73B-6AE4-6711-EBB4CCDF7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olo 1">
            <a:extLst>
              <a:ext uri="{FF2B5EF4-FFF2-40B4-BE49-F238E27FC236}">
                <a16:creationId xmlns:a16="http://schemas.microsoft.com/office/drawing/2014/main" id="{32E42C21-CE81-3458-05E3-AFF73E46FE2A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Ultrasound features of lesion</a:t>
            </a:r>
            <a:endParaRPr lang="it-IT" dirty="0"/>
          </a:p>
        </p:txBody>
      </p:sp>
      <p:pic>
        <p:nvPicPr>
          <p:cNvPr id="4" name="Immagine 3" descr="Immagine che contiene testo, ricevuta, Carattere, diagramma&#10;&#10;Il contenuto generato dall'IA potrebbe non essere corretto.">
            <a:extLst>
              <a:ext uri="{FF2B5EF4-FFF2-40B4-BE49-F238E27FC236}">
                <a16:creationId xmlns:a16="http://schemas.microsoft.com/office/drawing/2014/main" id="{21717B2A-BD94-F4FE-49CB-6312E7484D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0" y="1610677"/>
            <a:ext cx="11375524" cy="464394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045EBE7C-78CA-F920-907D-7315880D37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97433" y="1941487"/>
            <a:ext cx="1211997" cy="737175"/>
          </a:xfrm>
          <a:prstGeom prst="rect">
            <a:avLst/>
          </a:prstGeom>
          <a:noFill/>
          <a:ln w="41275">
            <a:solidFill>
              <a:srgbClr val="00A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BA9D733D-6E0C-8691-D7C7-7407E18B91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58927" y="1941487"/>
            <a:ext cx="1541513" cy="737175"/>
          </a:xfrm>
          <a:prstGeom prst="rect">
            <a:avLst/>
          </a:prstGeom>
          <a:noFill/>
          <a:ln w="41275">
            <a:solidFill>
              <a:srgbClr val="00A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C467527F-E421-6A48-6A08-B836AEBBB1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716853" y="1941487"/>
            <a:ext cx="1762093" cy="737175"/>
          </a:xfrm>
          <a:prstGeom prst="rect">
            <a:avLst/>
          </a:prstGeom>
          <a:noFill/>
          <a:ln w="41275">
            <a:solidFill>
              <a:srgbClr val="00A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DF9BC9DB-A269-C4C9-36B0-7E42AC84E7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613832" y="1954550"/>
            <a:ext cx="1260777" cy="737175"/>
          </a:xfrm>
          <a:prstGeom prst="rect">
            <a:avLst/>
          </a:prstGeom>
          <a:noFill/>
          <a:ln w="41275">
            <a:solidFill>
              <a:srgbClr val="00A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30B708B6-313B-34E0-94A3-84CFCC9638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048012" y="1941487"/>
            <a:ext cx="1260777" cy="737175"/>
          </a:xfrm>
          <a:prstGeom prst="rect">
            <a:avLst/>
          </a:prstGeom>
          <a:noFill/>
          <a:ln w="412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99157140-070A-48F6-F1DF-F3B3708B59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3907" y="1941487"/>
            <a:ext cx="1211997" cy="738341"/>
          </a:xfrm>
          <a:prstGeom prst="rect">
            <a:avLst/>
          </a:prstGeom>
          <a:noFill/>
          <a:ln w="41275">
            <a:solidFill>
              <a:srgbClr val="00A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9A3D86F-B454-24B4-F78C-79129BE542C6}"/>
              </a:ext>
            </a:extLst>
          </p:cNvPr>
          <p:cNvSpPr txBox="1"/>
          <p:nvPr/>
        </p:nvSpPr>
        <p:spPr>
          <a:xfrm>
            <a:off x="192940" y="6444476"/>
            <a:ext cx="3215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Van den </a:t>
            </a:r>
            <a:r>
              <a:rPr kumimoji="0" lang="it-IT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Borsch</a:t>
            </a: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, UOG 2019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63637E90-E525-356C-AFC5-982CA94E2340}"/>
              </a:ext>
            </a:extLst>
          </p:cNvPr>
          <p:cNvSpPr/>
          <p:nvPr/>
        </p:nvSpPr>
        <p:spPr>
          <a:xfrm>
            <a:off x="3183555" y="1045089"/>
            <a:ext cx="5824889" cy="45954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How can </a:t>
            </a:r>
            <a:r>
              <a:rPr lang="it-IT" b="1" dirty="0" err="1"/>
              <a:t>you</a:t>
            </a:r>
            <a:r>
              <a:rPr lang="it-IT" b="1" dirty="0"/>
              <a:t> </a:t>
            </a:r>
            <a:r>
              <a:rPr lang="it-IT" b="1" dirty="0" err="1"/>
              <a:t>describe</a:t>
            </a:r>
            <a:r>
              <a:rPr lang="it-IT" b="1" dirty="0"/>
              <a:t> the EXTENSION?</a:t>
            </a:r>
          </a:p>
        </p:txBody>
      </p:sp>
    </p:spTree>
    <p:extLst>
      <p:ext uri="{BB962C8B-B14F-4D97-AF65-F5344CB8AC3E}">
        <p14:creationId xmlns:p14="http://schemas.microsoft.com/office/powerpoint/2010/main" val="268699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ABFE9-1474-3219-92A1-1A82E0945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tangolo con angoli arrotondati 65">
            <a:extLst>
              <a:ext uri="{FF2B5EF4-FFF2-40B4-BE49-F238E27FC236}">
                <a16:creationId xmlns:a16="http://schemas.microsoft.com/office/drawing/2014/main" id="{ABEC50E9-92BC-E658-732F-FF0EA355A7BF}"/>
              </a:ext>
            </a:extLst>
          </p:cNvPr>
          <p:cNvSpPr/>
          <p:nvPr/>
        </p:nvSpPr>
        <p:spPr>
          <a:xfrm>
            <a:off x="630049" y="1478563"/>
            <a:ext cx="4999887" cy="727997"/>
          </a:xfrm>
          <a:prstGeom prst="roundRect">
            <a:avLst>
              <a:gd name="adj" fmla="val 10513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1EF5FA76-101B-0E73-7C62-5EF578FFBC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6000" y="869244"/>
            <a:ext cx="6095999" cy="5988756"/>
          </a:xfrm>
          <a:prstGeom prst="rect">
            <a:avLst/>
          </a:prstGeom>
          <a:solidFill>
            <a:schemeClr val="tx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9" name="Titolo 1">
            <a:extLst>
              <a:ext uri="{FF2B5EF4-FFF2-40B4-BE49-F238E27FC236}">
                <a16:creationId xmlns:a16="http://schemas.microsoft.com/office/drawing/2014/main" id="{5C113533-5066-7196-C57A-76E90F82CAE1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Ultrasound features of lesion</a:t>
            </a:r>
            <a:endParaRPr lang="it-IT" dirty="0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78AC349F-E9D8-B322-D77E-65B888ACD5E8}"/>
              </a:ext>
            </a:extLst>
          </p:cNvPr>
          <p:cNvSpPr txBox="1"/>
          <p:nvPr/>
        </p:nvSpPr>
        <p:spPr>
          <a:xfrm>
            <a:off x="6697682" y="3318762"/>
            <a:ext cx="48926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+mj-lt"/>
              </a:rPr>
              <a:t>Insert an ultrasound image or a videoclip of the uterus here</a:t>
            </a:r>
          </a:p>
          <a:p>
            <a:endParaRPr lang="it-I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16843F6A-3945-4A5B-BF1E-DC86BA78F618}"/>
              </a:ext>
            </a:extLst>
          </p:cNvPr>
          <p:cNvSpPr txBox="1">
            <a:spLocks/>
          </p:cNvSpPr>
          <p:nvPr/>
        </p:nvSpPr>
        <p:spPr>
          <a:xfrm>
            <a:off x="2172570" y="1638937"/>
            <a:ext cx="2684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e.g. </a:t>
            </a:r>
            <a:r>
              <a:rPr lang="it-IT" sz="1400" b="1" dirty="0" err="1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Anterior</a:t>
            </a:r>
            <a:r>
              <a:rPr lang="it-IT" sz="1400" b="1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wall</a:t>
            </a:r>
            <a:endParaRPr lang="it-IT" sz="1400" b="1" dirty="0">
              <a:solidFill>
                <a:srgbClr val="595959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E190177B-58DD-21EF-CD1E-5EE46B15A06E}"/>
              </a:ext>
            </a:extLst>
          </p:cNvPr>
          <p:cNvSpPr txBox="1">
            <a:spLocks/>
          </p:cNvSpPr>
          <p:nvPr/>
        </p:nvSpPr>
        <p:spPr>
          <a:xfrm>
            <a:off x="830471" y="1633368"/>
            <a:ext cx="2684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A1A3"/>
                </a:solidFill>
                <a:latin typeface="+mj-lt"/>
                <a:cs typeface="Arial" panose="020B0604020202020204" pitchFamily="34" charset="0"/>
              </a:rPr>
              <a:t>LOCATION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FE45FA6B-8678-F92F-05BD-5617D366D1B5}"/>
              </a:ext>
            </a:extLst>
          </p:cNvPr>
          <p:cNvSpPr/>
          <p:nvPr/>
        </p:nvSpPr>
        <p:spPr>
          <a:xfrm>
            <a:off x="630049" y="2483718"/>
            <a:ext cx="4999887" cy="727997"/>
          </a:xfrm>
          <a:prstGeom prst="roundRect">
            <a:avLst>
              <a:gd name="adj" fmla="val 10513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9F10FA7-C846-654F-FE4D-F4B2338E3658}"/>
              </a:ext>
            </a:extLst>
          </p:cNvPr>
          <p:cNvSpPr txBox="1">
            <a:spLocks/>
          </p:cNvSpPr>
          <p:nvPr/>
        </p:nvSpPr>
        <p:spPr>
          <a:xfrm>
            <a:off x="2945738" y="2632731"/>
            <a:ext cx="2684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e.g. </a:t>
            </a:r>
            <a:r>
              <a:rPr lang="it-IT" sz="1400" b="1" dirty="0" err="1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Focal</a:t>
            </a:r>
            <a:r>
              <a:rPr lang="it-IT" sz="1400" b="1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Type</a:t>
            </a:r>
            <a:endParaRPr lang="it-IT" sz="1400" b="1" dirty="0">
              <a:solidFill>
                <a:srgbClr val="595959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EC0D0F5-A009-797C-2710-7C597152C94C}"/>
              </a:ext>
            </a:extLst>
          </p:cNvPr>
          <p:cNvSpPr txBox="1">
            <a:spLocks/>
          </p:cNvSpPr>
          <p:nvPr/>
        </p:nvSpPr>
        <p:spPr>
          <a:xfrm>
            <a:off x="830471" y="2638523"/>
            <a:ext cx="2684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A1A3"/>
                </a:solidFill>
                <a:latin typeface="+mj-lt"/>
                <a:cs typeface="Arial" panose="020B0604020202020204" pitchFamily="34" charset="0"/>
              </a:rPr>
              <a:t>DIFFERENTIATION</a:t>
            </a:r>
          </a:p>
        </p:txBody>
      </p:sp>
      <p:pic>
        <p:nvPicPr>
          <p:cNvPr id="8" name="Afbeelding 2" descr="C:\Users\user\Desktop\Annefleur-AUG2017\myometrial_layers_FOCAL&amp;DIFFUSE.png">
            <a:extLst>
              <a:ext uri="{FF2B5EF4-FFF2-40B4-BE49-F238E27FC236}">
                <a16:creationId xmlns:a16="http://schemas.microsoft.com/office/drawing/2014/main" id="{5C296FD1-880D-92D0-B336-6A321EA46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57" b="20093"/>
          <a:stretch>
            <a:fillRect/>
          </a:stretch>
        </p:blipFill>
        <p:spPr bwMode="auto">
          <a:xfrm>
            <a:off x="4388984" y="2598094"/>
            <a:ext cx="729780" cy="4992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230EFD07-B84F-5602-DA0B-AA115E4752DC}"/>
              </a:ext>
            </a:extLst>
          </p:cNvPr>
          <p:cNvSpPr/>
          <p:nvPr/>
        </p:nvSpPr>
        <p:spPr>
          <a:xfrm>
            <a:off x="630049" y="3488873"/>
            <a:ext cx="4999887" cy="727997"/>
          </a:xfrm>
          <a:prstGeom prst="roundRect">
            <a:avLst>
              <a:gd name="adj" fmla="val 10513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6CF13C1-05CA-4746-9DBB-AD60616A764C}"/>
              </a:ext>
            </a:extLst>
          </p:cNvPr>
          <p:cNvSpPr txBox="1">
            <a:spLocks/>
          </p:cNvSpPr>
          <p:nvPr/>
        </p:nvSpPr>
        <p:spPr>
          <a:xfrm>
            <a:off x="830470" y="3643678"/>
            <a:ext cx="3291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A1A3"/>
                </a:solidFill>
                <a:latin typeface="+mj-lt"/>
                <a:cs typeface="Arial" panose="020B0604020202020204" pitchFamily="34" charset="0"/>
              </a:rPr>
              <a:t>CYSTIC OR NON-CYSTIC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F4488A5-0CD8-340F-D2DB-71C77238415F}"/>
              </a:ext>
            </a:extLst>
          </p:cNvPr>
          <p:cNvSpPr txBox="1">
            <a:spLocks/>
          </p:cNvSpPr>
          <p:nvPr/>
        </p:nvSpPr>
        <p:spPr>
          <a:xfrm>
            <a:off x="3643171" y="3644927"/>
            <a:ext cx="1914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e.g. </a:t>
            </a:r>
            <a:r>
              <a:rPr lang="it-IT" sz="1400" b="1" dirty="0" err="1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Cystic</a:t>
            </a:r>
            <a:endParaRPr lang="it-IT" sz="1400" b="1" dirty="0">
              <a:solidFill>
                <a:srgbClr val="595959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Afbeelding 11" descr="D:\Afbeeldingen\myometrial_cystic.png">
            <a:extLst>
              <a:ext uri="{FF2B5EF4-FFF2-40B4-BE49-F238E27FC236}">
                <a16:creationId xmlns:a16="http://schemas.microsoft.com/office/drawing/2014/main" id="{D8972B68-8100-957A-9DB9-8F7E51C83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8" b="17309"/>
          <a:stretch>
            <a:fillRect/>
          </a:stretch>
        </p:blipFill>
        <p:spPr bwMode="auto">
          <a:xfrm>
            <a:off x="4636706" y="3601277"/>
            <a:ext cx="686127" cy="58641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ED146640-0193-6C94-F796-BEC7CD3523BF}"/>
              </a:ext>
            </a:extLst>
          </p:cNvPr>
          <p:cNvSpPr/>
          <p:nvPr/>
        </p:nvSpPr>
        <p:spPr>
          <a:xfrm>
            <a:off x="630049" y="4494028"/>
            <a:ext cx="4999887" cy="727997"/>
          </a:xfrm>
          <a:prstGeom prst="roundRect">
            <a:avLst>
              <a:gd name="adj" fmla="val 10513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BEA5180-1C7C-36C7-E831-0698B09F9CBD}"/>
              </a:ext>
            </a:extLst>
          </p:cNvPr>
          <p:cNvSpPr txBox="1">
            <a:spLocks/>
          </p:cNvSpPr>
          <p:nvPr/>
        </p:nvSpPr>
        <p:spPr>
          <a:xfrm>
            <a:off x="830470" y="4648833"/>
            <a:ext cx="3291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A1A3"/>
                </a:solidFill>
                <a:latin typeface="+mj-lt"/>
                <a:cs typeface="Arial" panose="020B0604020202020204" pitchFamily="34" charset="0"/>
              </a:rPr>
              <a:t>LAYER INVOLVEMENT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C17A235-41C7-64DB-00C8-C6D9CCA35304}"/>
              </a:ext>
            </a:extLst>
          </p:cNvPr>
          <p:cNvSpPr txBox="1">
            <a:spLocks/>
          </p:cNvSpPr>
          <p:nvPr/>
        </p:nvSpPr>
        <p:spPr>
          <a:xfrm>
            <a:off x="3147534" y="4665901"/>
            <a:ext cx="1914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e.g. </a:t>
            </a:r>
            <a:r>
              <a:rPr lang="it-IT" sz="1400" b="1" dirty="0" err="1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Junctional</a:t>
            </a:r>
            <a:r>
              <a:rPr lang="it-IT" sz="1400" b="1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 zone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9C929717-B1BA-F773-6853-353907A78731}"/>
              </a:ext>
            </a:extLst>
          </p:cNvPr>
          <p:cNvSpPr/>
          <p:nvPr/>
        </p:nvSpPr>
        <p:spPr>
          <a:xfrm>
            <a:off x="630049" y="5499183"/>
            <a:ext cx="4999887" cy="727997"/>
          </a:xfrm>
          <a:prstGeom prst="roundRect">
            <a:avLst>
              <a:gd name="adj" fmla="val 10513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34EE77F-5B5D-9CF5-C7E8-7005C86CC108}"/>
              </a:ext>
            </a:extLst>
          </p:cNvPr>
          <p:cNvSpPr txBox="1">
            <a:spLocks/>
          </p:cNvSpPr>
          <p:nvPr/>
        </p:nvSpPr>
        <p:spPr>
          <a:xfrm>
            <a:off x="830470" y="5653988"/>
            <a:ext cx="3291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A1A3"/>
                </a:solidFill>
                <a:latin typeface="+mj-lt"/>
                <a:cs typeface="Arial" panose="020B0604020202020204" pitchFamily="34" charset="0"/>
              </a:rPr>
              <a:t>EXTENT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2F882C0-E478-6D3E-0BAD-45A500D36337}"/>
              </a:ext>
            </a:extLst>
          </p:cNvPr>
          <p:cNvSpPr txBox="1">
            <a:spLocks/>
          </p:cNvSpPr>
          <p:nvPr/>
        </p:nvSpPr>
        <p:spPr>
          <a:xfrm>
            <a:off x="1988315" y="5669376"/>
            <a:ext cx="1914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e.g. </a:t>
            </a:r>
            <a:r>
              <a:rPr lang="it-IT" sz="1400" b="1" dirty="0" err="1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Mild</a:t>
            </a:r>
            <a:endParaRPr lang="it-IT" sz="1400" b="1" dirty="0">
              <a:solidFill>
                <a:srgbClr val="595959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3" name="Afbeelding 6" descr="D:\Afbeeldingen\myometrial_layers_1-3.png">
            <a:extLst>
              <a:ext uri="{FF2B5EF4-FFF2-40B4-BE49-F238E27FC236}">
                <a16:creationId xmlns:a16="http://schemas.microsoft.com/office/drawing/2014/main" id="{AD2B3816-A552-2365-B94E-446875A09C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96"/>
          <a:stretch>
            <a:fillRect/>
          </a:stretch>
        </p:blipFill>
        <p:spPr bwMode="auto">
          <a:xfrm>
            <a:off x="4547341" y="4552571"/>
            <a:ext cx="1224319" cy="5310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2846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EFB33235-4E2B-BEFE-6742-6B10782C8A43}"/>
              </a:ext>
            </a:extLst>
          </p:cNvPr>
          <p:cNvSpPr/>
          <p:nvPr/>
        </p:nvSpPr>
        <p:spPr>
          <a:xfrm>
            <a:off x="0" y="1792002"/>
            <a:ext cx="12192000" cy="4195042"/>
          </a:xfrm>
          <a:prstGeom prst="rect">
            <a:avLst/>
          </a:prstGeom>
          <a:solidFill>
            <a:srgbClr val="F3FA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5618765" y="2844225"/>
            <a:ext cx="6101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>
                    <a:lumMod val="50000"/>
                  </a:schemeClr>
                </a:solidFill>
              </a:rPr>
              <a:t>Surgery/Therapy/Follow-up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342FAB4C-FD70-1C01-F9E8-F862CABBF308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Management</a:t>
            </a:r>
            <a:endParaRPr lang="it-IT" dirty="0"/>
          </a:p>
        </p:txBody>
      </p:sp>
      <p:pic>
        <p:nvPicPr>
          <p:cNvPr id="7" name="Picture 2" descr="Surgery PowerPoint Template">
            <a:extLst>
              <a:ext uri="{FF2B5EF4-FFF2-40B4-BE49-F238E27FC236}">
                <a16:creationId xmlns:a16="http://schemas.microsoft.com/office/drawing/2014/main" id="{8FADA741-50C7-DBF4-2946-81ACDF363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" t="22021" r="51499" b="5561"/>
          <a:stretch>
            <a:fillRect/>
          </a:stretch>
        </p:blipFill>
        <p:spPr bwMode="auto">
          <a:xfrm>
            <a:off x="822435" y="1792002"/>
            <a:ext cx="4324350" cy="419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B40A639-CBA1-D091-54FF-E6B7BF54A14A}"/>
              </a:ext>
            </a:extLst>
          </p:cNvPr>
          <p:cNvSpPr txBox="1"/>
          <p:nvPr/>
        </p:nvSpPr>
        <p:spPr>
          <a:xfrm>
            <a:off x="5618765" y="3634413"/>
            <a:ext cx="6101254" cy="499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b="1" dirty="0" err="1">
                <a:solidFill>
                  <a:schemeClr val="bg1">
                    <a:lumMod val="50000"/>
                  </a:schemeClr>
                </a:solidFill>
              </a:rPr>
              <a:t>Specify</a:t>
            </a:r>
            <a:r>
              <a:rPr lang="it-IT" sz="2000" b="1" dirty="0">
                <a:solidFill>
                  <a:schemeClr val="bg1">
                    <a:lumMod val="50000"/>
                  </a:schemeClr>
                </a:solidFill>
              </a:rPr>
              <a:t> the </a:t>
            </a:r>
            <a:r>
              <a:rPr lang="it-IT" sz="2000" b="1" dirty="0" err="1">
                <a:solidFill>
                  <a:schemeClr val="bg1">
                    <a:lumMod val="50000"/>
                  </a:schemeClr>
                </a:solidFill>
              </a:rPr>
              <a:t>managment</a:t>
            </a:r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526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3E8B4-F9B7-6CBC-AB34-3B55FF9E3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id="{69B2472F-F4F7-D32B-8294-DAD9B62D8EBB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Case Outcome</a:t>
            </a:r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D55ACD45-D090-83BC-93EE-5CF8358EDEB1}"/>
              </a:ext>
            </a:extLst>
          </p:cNvPr>
          <p:cNvSpPr/>
          <p:nvPr/>
        </p:nvSpPr>
        <p:spPr>
          <a:xfrm>
            <a:off x="0" y="1792002"/>
            <a:ext cx="12192000" cy="4195042"/>
          </a:xfrm>
          <a:prstGeom prst="rect">
            <a:avLst/>
          </a:prstGeom>
          <a:solidFill>
            <a:srgbClr val="F3FA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Picture 2" descr="Surgery PowerPoint Template">
            <a:extLst>
              <a:ext uri="{FF2B5EF4-FFF2-40B4-BE49-F238E27FC236}">
                <a16:creationId xmlns:a16="http://schemas.microsoft.com/office/drawing/2014/main" id="{CE996797-ED1E-2919-2B55-429E0AB2CF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" t="22021" r="51499" b="5561"/>
          <a:stretch>
            <a:fillRect/>
          </a:stretch>
        </p:blipFill>
        <p:spPr bwMode="auto">
          <a:xfrm>
            <a:off x="822435" y="1792002"/>
            <a:ext cx="4324350" cy="419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1BCC50C-22D3-58D3-6F3C-252934340B24}"/>
              </a:ext>
            </a:extLst>
          </p:cNvPr>
          <p:cNvSpPr txBox="1"/>
          <p:nvPr/>
        </p:nvSpPr>
        <p:spPr>
          <a:xfrm>
            <a:off x="5969220" y="3227803"/>
            <a:ext cx="53721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Insert here macroscopy image (gross section)</a:t>
            </a:r>
            <a:endParaRPr lang="it-IT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/>
            <a:endParaRPr lang="en-GB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/>
            <a:endParaRPr lang="en-GB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We highly recommend to include macroscopy, if applicable</a:t>
            </a:r>
            <a:endParaRPr lang="it-IT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4750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5BEC8-F5E8-21EE-B2CF-A11A343A5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id="{F0814F0D-B130-8407-A98A-AC6B81419802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Case Outcome</a:t>
            </a:r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CDFCA5F2-76DF-5461-B28F-E3E2C6302D0D}"/>
              </a:ext>
            </a:extLst>
          </p:cNvPr>
          <p:cNvSpPr/>
          <p:nvPr/>
        </p:nvSpPr>
        <p:spPr>
          <a:xfrm>
            <a:off x="0" y="1792002"/>
            <a:ext cx="12192000" cy="4195042"/>
          </a:xfrm>
          <a:prstGeom prst="rect">
            <a:avLst/>
          </a:prstGeom>
          <a:solidFill>
            <a:srgbClr val="F3FA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3ACBF7E-2561-561A-AED9-67E3B53C70D9}"/>
              </a:ext>
            </a:extLst>
          </p:cNvPr>
          <p:cNvSpPr txBox="1"/>
          <p:nvPr/>
        </p:nvSpPr>
        <p:spPr>
          <a:xfrm>
            <a:off x="5649310" y="3322622"/>
            <a:ext cx="6154270" cy="1423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Final Histology</a:t>
            </a:r>
          </a:p>
          <a:p>
            <a:pPr algn="ctr">
              <a:lnSpc>
                <a:spcPct val="150000"/>
              </a:lnSpc>
            </a:pPr>
            <a:endParaRPr lang="en-GB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Specify the final histology</a:t>
            </a:r>
            <a:endParaRPr lang="en-GB" sz="1800" b="1" dirty="0">
              <a:latin typeface="+mj-l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5B359C98-5C20-3E16-C812-10F42C6D44ED}"/>
              </a:ext>
            </a:extLst>
          </p:cNvPr>
          <p:cNvGrpSpPr/>
          <p:nvPr/>
        </p:nvGrpSpPr>
        <p:grpSpPr>
          <a:xfrm>
            <a:off x="8325155" y="2186149"/>
            <a:ext cx="1664740" cy="872929"/>
            <a:chOff x="9060723" y="3404452"/>
            <a:chExt cx="1664740" cy="872929"/>
          </a:xfrm>
        </p:grpSpPr>
        <p:pic>
          <p:nvPicPr>
            <p:cNvPr id="5" name="Picture 4" descr="Free Microscope slide Icons, Symbols &amp; Images | BioRender">
              <a:extLst>
                <a:ext uri="{FF2B5EF4-FFF2-40B4-BE49-F238E27FC236}">
                  <a16:creationId xmlns:a16="http://schemas.microsoft.com/office/drawing/2014/main" id="{46697B12-2838-14E5-095D-C058B87AFE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8710" b="62581" l="20364" r="78364">
                          <a14:foregroundMark x1="20727" y1="53226" x2="21818" y2="52742"/>
                          <a14:foregroundMark x1="66000" y1="39355" x2="65091" y2="39032"/>
                          <a14:foregroundMark x1="74000" y1="42258" x2="76182" y2="44677"/>
                          <a14:foregroundMark x1="77818" y1="44194" x2="78364" y2="44839"/>
                          <a14:foregroundMark x1="41455" y1="48548" x2="41818" y2="482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67" t="35802" r="18215" b="34374"/>
            <a:stretch>
              <a:fillRect/>
            </a:stretch>
          </p:blipFill>
          <p:spPr bwMode="auto">
            <a:xfrm>
              <a:off x="9060723" y="3404452"/>
              <a:ext cx="1664740" cy="872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ells - Free healthcare and medical icons">
              <a:extLst>
                <a:ext uri="{FF2B5EF4-FFF2-40B4-BE49-F238E27FC236}">
                  <a16:creationId xmlns:a16="http://schemas.microsoft.com/office/drawing/2014/main" id="{016F8BCC-4F3B-49B2-1C95-32F3CF1BF9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02950">
              <a:off x="9496879" y="3839115"/>
              <a:ext cx="165001" cy="16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ells - Free healthcare and medical icons">
              <a:extLst>
                <a:ext uri="{FF2B5EF4-FFF2-40B4-BE49-F238E27FC236}">
                  <a16:creationId xmlns:a16="http://schemas.microsoft.com/office/drawing/2014/main" id="{D2B09F74-F089-B080-1AA9-0DBBE5BC66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02950">
              <a:off x="9557603" y="3805652"/>
              <a:ext cx="165001" cy="16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Cells - Free healthcare and medical icons">
              <a:extLst>
                <a:ext uri="{FF2B5EF4-FFF2-40B4-BE49-F238E27FC236}">
                  <a16:creationId xmlns:a16="http://schemas.microsoft.com/office/drawing/2014/main" id="{4BA38B22-D0B0-8192-75AC-2BBD164461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02950">
              <a:off x="9643723" y="3763072"/>
              <a:ext cx="165001" cy="16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ells - Free healthcare and medical icons">
              <a:extLst>
                <a:ext uri="{FF2B5EF4-FFF2-40B4-BE49-F238E27FC236}">
                  <a16:creationId xmlns:a16="http://schemas.microsoft.com/office/drawing/2014/main" id="{A2DACA83-7657-4C40-D723-6693ADA5E9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02950">
              <a:off x="9722791" y="3763073"/>
              <a:ext cx="165001" cy="16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ells - Free healthcare and medical icons">
              <a:extLst>
                <a:ext uri="{FF2B5EF4-FFF2-40B4-BE49-F238E27FC236}">
                  <a16:creationId xmlns:a16="http://schemas.microsoft.com/office/drawing/2014/main" id="{9BB7A339-E34C-0A94-7399-8BE452EB94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02950">
              <a:off x="9778550" y="3705903"/>
              <a:ext cx="165001" cy="16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Cells - Free healthcare and medical icons">
              <a:extLst>
                <a:ext uri="{FF2B5EF4-FFF2-40B4-BE49-F238E27FC236}">
                  <a16:creationId xmlns:a16="http://schemas.microsoft.com/office/drawing/2014/main" id="{2D92D524-69CB-0864-92E3-FADF9BBD68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02950">
              <a:off x="9839273" y="3707527"/>
              <a:ext cx="165001" cy="16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ells - Free healthcare and medical icons">
              <a:extLst>
                <a:ext uri="{FF2B5EF4-FFF2-40B4-BE49-F238E27FC236}">
                  <a16:creationId xmlns:a16="http://schemas.microsoft.com/office/drawing/2014/main" id="{10DE0739-4B7C-4720-0761-2C18229EB2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02950">
              <a:off x="9901439" y="3648896"/>
              <a:ext cx="165001" cy="16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Cells - Free healthcare and medical icons">
              <a:extLst>
                <a:ext uri="{FF2B5EF4-FFF2-40B4-BE49-F238E27FC236}">
                  <a16:creationId xmlns:a16="http://schemas.microsoft.com/office/drawing/2014/main" id="{E434AA2C-EDB6-74BE-19E2-6E5FBBD94D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02950">
              <a:off x="9968577" y="3668718"/>
              <a:ext cx="165001" cy="16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Cells - Free healthcare and medical icons">
              <a:extLst>
                <a:ext uri="{FF2B5EF4-FFF2-40B4-BE49-F238E27FC236}">
                  <a16:creationId xmlns:a16="http://schemas.microsoft.com/office/drawing/2014/main" id="{33CF7169-FFCC-3917-9BE8-6396C347D1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02950">
              <a:off x="9618327" y="3822384"/>
              <a:ext cx="165001" cy="16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Cells - Free healthcare and medical icons">
              <a:extLst>
                <a:ext uri="{FF2B5EF4-FFF2-40B4-BE49-F238E27FC236}">
                  <a16:creationId xmlns:a16="http://schemas.microsoft.com/office/drawing/2014/main" id="{3C6B7A86-9B30-0E8A-707F-6305950D4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02950">
              <a:off x="9703347" y="3722633"/>
              <a:ext cx="165001" cy="16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Cells - Free healthcare and medical icons">
              <a:extLst>
                <a:ext uri="{FF2B5EF4-FFF2-40B4-BE49-F238E27FC236}">
                  <a16:creationId xmlns:a16="http://schemas.microsoft.com/office/drawing/2014/main" id="{57DF6E4B-9CE2-644A-E885-059BE5275B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02950">
              <a:off x="9864024" y="3737256"/>
              <a:ext cx="165001" cy="16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Cells - Free healthcare and medical icons">
              <a:extLst>
                <a:ext uri="{FF2B5EF4-FFF2-40B4-BE49-F238E27FC236}">
                  <a16:creationId xmlns:a16="http://schemas.microsoft.com/office/drawing/2014/main" id="{0EBDF439-0AFC-627A-CE31-3C177F9E2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02950">
              <a:off x="9995936" y="3621465"/>
              <a:ext cx="165001" cy="16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Cells - Free healthcare and medical icons">
              <a:extLst>
                <a:ext uri="{FF2B5EF4-FFF2-40B4-BE49-F238E27FC236}">
                  <a16:creationId xmlns:a16="http://schemas.microsoft.com/office/drawing/2014/main" id="{6F3E7E2D-4841-65CF-988F-2378A71E94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02950">
              <a:off x="10066038" y="3602421"/>
              <a:ext cx="165001" cy="16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Cells - Free healthcare and medical icons">
              <a:extLst>
                <a:ext uri="{FF2B5EF4-FFF2-40B4-BE49-F238E27FC236}">
                  <a16:creationId xmlns:a16="http://schemas.microsoft.com/office/drawing/2014/main" id="{BD667CFF-B541-BADA-8FAD-CAFDA1D2CB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02950">
              <a:off x="10115512" y="3636579"/>
              <a:ext cx="165001" cy="16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Cells - Free healthcare and medical icons">
              <a:extLst>
                <a:ext uri="{FF2B5EF4-FFF2-40B4-BE49-F238E27FC236}">
                  <a16:creationId xmlns:a16="http://schemas.microsoft.com/office/drawing/2014/main" id="{288E8BD2-8D44-0D94-64BE-8A184A5BC7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02950">
              <a:off x="10161892" y="3574152"/>
              <a:ext cx="165001" cy="16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2BB312D0-D58D-DC77-C0D0-9F2D00C7BDB8}"/>
              </a:ext>
            </a:extLst>
          </p:cNvPr>
          <p:cNvGrpSpPr/>
          <p:nvPr/>
        </p:nvGrpSpPr>
        <p:grpSpPr>
          <a:xfrm>
            <a:off x="7374417" y="1800023"/>
            <a:ext cx="1104617" cy="1491057"/>
            <a:chOff x="7756548" y="2664733"/>
            <a:chExt cx="1428664" cy="1750873"/>
          </a:xfrm>
        </p:grpSpPr>
        <p:pic>
          <p:nvPicPr>
            <p:cNvPr id="26" name="Picture 10" descr="Immagini di Microscopio icon - Download gratuiti su Freepik">
              <a:extLst>
                <a:ext uri="{FF2B5EF4-FFF2-40B4-BE49-F238E27FC236}">
                  <a16:creationId xmlns:a16="http://schemas.microsoft.com/office/drawing/2014/main" id="{B384F7D9-297B-DFEC-525F-8D71D54409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6548" y="2664733"/>
              <a:ext cx="1428664" cy="1750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476DA928-41EB-C238-A127-07D16D3A2B7A}"/>
                </a:ext>
              </a:extLst>
            </p:cNvPr>
            <p:cNvSpPr/>
            <p:nvPr/>
          </p:nvSpPr>
          <p:spPr>
            <a:xfrm>
              <a:off x="8166538" y="4143178"/>
              <a:ext cx="693753" cy="127897"/>
            </a:xfrm>
            <a:prstGeom prst="rect">
              <a:avLst/>
            </a:prstGeom>
            <a:solidFill>
              <a:srgbClr val="2B25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8" name="Picture 2" descr="Surgery PowerPoint Template">
            <a:extLst>
              <a:ext uri="{FF2B5EF4-FFF2-40B4-BE49-F238E27FC236}">
                <a16:creationId xmlns:a16="http://schemas.microsoft.com/office/drawing/2014/main" id="{73F50F2A-95B8-10DE-E9DE-F5D29BC9B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" t="22021" r="51499" b="5561"/>
          <a:stretch>
            <a:fillRect/>
          </a:stretch>
        </p:blipFill>
        <p:spPr bwMode="auto">
          <a:xfrm>
            <a:off x="-4663961" y="1792002"/>
            <a:ext cx="4324350" cy="419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82BA2F-9240-046A-DEF4-EBBD63E1E2CF}"/>
              </a:ext>
            </a:extLst>
          </p:cNvPr>
          <p:cNvSpPr txBox="1"/>
          <p:nvPr/>
        </p:nvSpPr>
        <p:spPr>
          <a:xfrm>
            <a:off x="277210" y="3004612"/>
            <a:ext cx="53721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Insert here macroscopy image (gross section)</a:t>
            </a:r>
            <a:endParaRPr lang="it-IT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/>
            <a:endParaRPr lang="en-GB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/>
            <a:endParaRPr lang="en-GB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We highly recommend to include macroscopy, if applicable</a:t>
            </a:r>
            <a:endParaRPr lang="it-IT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942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38200" y="1786864"/>
            <a:ext cx="10515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Why is this case relevant? (check one or more)</a:t>
            </a:r>
          </a:p>
          <a:p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Courier New" charset="0"/>
              <a:buChar char="o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Very didactic (typical features)</a:t>
            </a:r>
          </a:p>
          <a:p>
            <a:pPr marL="457200" indent="-457200">
              <a:lnSpc>
                <a:spcPct val="150000"/>
              </a:lnSpc>
              <a:buFont typeface="Courier New" charset="0"/>
              <a:buChar char="o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Special outcome (atypical features)</a:t>
            </a:r>
          </a:p>
          <a:p>
            <a:pPr marL="457200" indent="-457200">
              <a:lnSpc>
                <a:spcPct val="150000"/>
              </a:lnSpc>
              <a:buFont typeface="Courier New" charset="0"/>
              <a:buChar char="o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Special ultrasound images</a:t>
            </a:r>
          </a:p>
          <a:p>
            <a:pPr marL="457200" indent="-457200">
              <a:lnSpc>
                <a:spcPct val="150000"/>
              </a:lnSpc>
              <a:buFont typeface="Courier New" charset="0"/>
              <a:buChar char="o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Other</a:t>
            </a:r>
            <a:r>
              <a:rPr lang="mr-IN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…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lang="en-GB" sz="3200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8299899C-F600-1A72-1034-3439E0D24BCF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Case relevance</a:t>
            </a:r>
            <a:endParaRPr lang="it-IT" dirty="0"/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0DAA8ADB-4767-E5E2-7AA0-79968E62EB9C}"/>
              </a:ext>
            </a:extLst>
          </p:cNvPr>
          <p:cNvSpPr/>
          <p:nvPr/>
        </p:nvSpPr>
        <p:spPr>
          <a:xfrm>
            <a:off x="939901" y="3459872"/>
            <a:ext cx="164123" cy="1582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795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>
            <a:extLst>
              <a:ext uri="{FF2B5EF4-FFF2-40B4-BE49-F238E27FC236}">
                <a16:creationId xmlns:a16="http://schemas.microsoft.com/office/drawing/2014/main" id="{8789347C-C40E-5901-A360-C9D4FF6B8DD0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Literature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154F82A-82A4-E980-13EC-FBD4E627281B}"/>
              </a:ext>
            </a:extLst>
          </p:cNvPr>
          <p:cNvSpPr txBox="1"/>
          <p:nvPr/>
        </p:nvSpPr>
        <p:spPr>
          <a:xfrm>
            <a:off x="391510" y="153876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chemeClr val="bg1">
                    <a:lumMod val="50000"/>
                  </a:schemeClr>
                </a:solidFill>
              </a:rPr>
              <a:t>Drop </a:t>
            </a:r>
            <a:r>
              <a:rPr lang="it-IT" sz="1800" dirty="0" err="1">
                <a:solidFill>
                  <a:schemeClr val="bg1">
                    <a:lumMod val="50000"/>
                  </a:schemeClr>
                </a:solidFill>
              </a:rPr>
              <a:t>here</a:t>
            </a:r>
            <a:r>
              <a:rPr lang="it-IT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800" dirty="0" err="1">
                <a:solidFill>
                  <a:schemeClr val="bg1">
                    <a:lumMod val="50000"/>
                  </a:schemeClr>
                </a:solidFill>
              </a:rPr>
              <a:t>references</a:t>
            </a:r>
            <a:r>
              <a:rPr lang="it-IT" sz="1800" dirty="0">
                <a:solidFill>
                  <a:schemeClr val="bg1">
                    <a:lumMod val="50000"/>
                  </a:schemeClr>
                </a:solidFill>
              </a:rPr>
              <a:t> of the </a:t>
            </a:r>
            <a:r>
              <a:rPr lang="it-IT" sz="1800" dirty="0" err="1">
                <a:solidFill>
                  <a:schemeClr val="bg1">
                    <a:lumMod val="50000"/>
                  </a:schemeClr>
                </a:solidFill>
              </a:rPr>
              <a:t>main</a:t>
            </a:r>
            <a:r>
              <a:rPr lang="it-IT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800" dirty="0" err="1">
                <a:solidFill>
                  <a:schemeClr val="bg1">
                    <a:lumMod val="50000"/>
                  </a:schemeClr>
                </a:solidFill>
              </a:rPr>
              <a:t>publications</a:t>
            </a:r>
            <a:r>
              <a:rPr lang="it-IT" sz="1800" dirty="0">
                <a:solidFill>
                  <a:schemeClr val="bg1">
                    <a:lumMod val="50000"/>
                  </a:schemeClr>
                </a:solidFill>
              </a:rPr>
              <a:t> on the </a:t>
            </a:r>
            <a:r>
              <a:rPr lang="it-IT" sz="1800" dirty="0" err="1">
                <a:solidFill>
                  <a:schemeClr val="bg1">
                    <a:lumMod val="50000"/>
                  </a:schemeClr>
                </a:solidFill>
              </a:rPr>
              <a:t>topic</a:t>
            </a:r>
            <a:r>
              <a:rPr lang="it-IT" sz="1800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it-IT" sz="1800" dirty="0" err="1">
                <a:solidFill>
                  <a:schemeClr val="bg1">
                    <a:lumMod val="50000"/>
                  </a:schemeClr>
                </a:solidFill>
              </a:rPr>
              <a:t>URLs</a:t>
            </a:r>
            <a:r>
              <a:rPr lang="it-IT" sz="1800" dirty="0">
                <a:solidFill>
                  <a:schemeClr val="bg1">
                    <a:lumMod val="50000"/>
                  </a:schemeClr>
                </a:solidFill>
              </a:rPr>
              <a:t>) - </a:t>
            </a:r>
            <a:r>
              <a:rPr lang="it-IT" sz="1800" dirty="0" err="1">
                <a:solidFill>
                  <a:schemeClr val="bg1">
                    <a:lumMod val="50000"/>
                  </a:schemeClr>
                </a:solidFill>
              </a:rPr>
              <a:t>if</a:t>
            </a:r>
            <a:r>
              <a:rPr lang="it-IT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800" dirty="0" err="1">
                <a:solidFill>
                  <a:schemeClr val="bg1">
                    <a:lumMod val="50000"/>
                  </a:schemeClr>
                </a:solidFill>
              </a:rPr>
              <a:t>available</a:t>
            </a:r>
            <a:endParaRPr lang="en-GB" sz="1800" dirty="0" err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9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77945-4B34-80E4-39C5-42A455476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E71741-AB37-0090-CE99-5B97586AC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4373" y="1828804"/>
            <a:ext cx="5968181" cy="40512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GB" dirty="0">
                <a:latin typeface="+mn-lt"/>
                <a:ea typeface="Times New Roman" charset="0"/>
                <a:cs typeface="Times New Roman"/>
              </a:rPr>
              <a:t>Case provided by:</a:t>
            </a:r>
          </a:p>
          <a:p>
            <a:pPr marL="0" indent="0">
              <a:buNone/>
            </a:pPr>
            <a:endParaRPr lang="en-GB" dirty="0">
              <a:latin typeface="Gill Sans MT"/>
              <a:cs typeface="Times New Roman"/>
            </a:endParaRPr>
          </a:p>
          <a:p>
            <a:pPr marL="0" indent="0">
              <a:buNone/>
            </a:pPr>
            <a:r>
              <a:rPr lang="en-GB" b="1" dirty="0">
                <a:latin typeface="Gill Sans MT"/>
                <a:cs typeface="Times New Roman"/>
              </a:rPr>
              <a:t>Name</a:t>
            </a:r>
          </a:p>
          <a:p>
            <a:pPr marL="0" indent="0">
              <a:buNone/>
            </a:pPr>
            <a:r>
              <a:rPr lang="en-GB" sz="2000" dirty="0">
                <a:latin typeface="Gill Sans MT"/>
                <a:cs typeface="Times New Roman"/>
              </a:rPr>
              <a:t>Institution</a:t>
            </a:r>
          </a:p>
          <a:p>
            <a:pPr marL="0" indent="0">
              <a:buNone/>
            </a:pPr>
            <a:r>
              <a:rPr lang="en-GB" sz="2000" dirty="0">
                <a:latin typeface="Gill Sans MT"/>
                <a:cs typeface="Times New Roman"/>
              </a:rPr>
              <a:t>City (Country)</a:t>
            </a:r>
          </a:p>
        </p:txBody>
      </p:sp>
      <p:pic>
        <p:nvPicPr>
          <p:cNvPr id="1026" name="Picture 2" descr="Globo terrestre: Africa ed Europa con riempimento a tinta unita">
            <a:extLst>
              <a:ext uri="{FF2B5EF4-FFF2-40B4-BE49-F238E27FC236}">
                <a16:creationId xmlns:a16="http://schemas.microsoft.com/office/drawing/2014/main" id="{4BC41C08-6DE6-F3F7-13AA-290255D8E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508" b="6508"/>
          <a:stretch/>
        </p:blipFill>
        <p:spPr bwMode="auto">
          <a:xfrm>
            <a:off x="7156677" y="1966489"/>
            <a:ext cx="4340899" cy="3775922"/>
          </a:xfrm>
          <a:prstGeom prst="ellipse">
            <a:avLst/>
          </a:prstGeom>
          <a:noFill/>
          <a:effectLst>
            <a:outerShdw blurRad="168191" dist="157475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Città contorno">
            <a:extLst>
              <a:ext uri="{FF2B5EF4-FFF2-40B4-BE49-F238E27FC236}">
                <a16:creationId xmlns:a16="http://schemas.microsoft.com/office/drawing/2014/main" id="{66A27B66-D526-69A2-FD89-C2BCCA4EB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auto">
          <a:xfrm>
            <a:off x="9052111" y="1370930"/>
            <a:ext cx="1679799" cy="1679799"/>
          </a:xfrm>
          <a:prstGeom prst="ellipse">
            <a:avLst/>
          </a:prstGeom>
          <a:noFill/>
          <a:effectLst>
            <a:outerShdw blurRad="168191" dist="157475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Connettore dritto 4">
            <a:extLst>
              <a:ext uri="{FF2B5EF4-FFF2-40B4-BE49-F238E27FC236}">
                <a16:creationId xmlns:a16="http://schemas.microsoft.com/office/drawing/2014/main" id="{CEEA5BFD-BA18-D1E7-F847-D8963C2AA080}"/>
              </a:ext>
            </a:extLst>
          </p:cNvPr>
          <p:cNvCxnSpPr>
            <a:cxnSpLocks/>
          </p:cNvCxnSpPr>
          <p:nvPr/>
        </p:nvCxnSpPr>
        <p:spPr>
          <a:xfrm>
            <a:off x="1054100" y="2362200"/>
            <a:ext cx="1460500" cy="0"/>
          </a:xfrm>
          <a:prstGeom prst="line">
            <a:avLst/>
          </a:prstGeom>
          <a:ln w="25400">
            <a:solidFill>
              <a:srgbClr val="00A1A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ritto 5">
            <a:extLst>
              <a:ext uri="{FF2B5EF4-FFF2-40B4-BE49-F238E27FC236}">
                <a16:creationId xmlns:a16="http://schemas.microsoft.com/office/drawing/2014/main" id="{5701118B-56DD-8048-C745-E31055337028}"/>
              </a:ext>
            </a:extLst>
          </p:cNvPr>
          <p:cNvCxnSpPr>
            <a:cxnSpLocks/>
          </p:cNvCxnSpPr>
          <p:nvPr/>
        </p:nvCxnSpPr>
        <p:spPr>
          <a:xfrm>
            <a:off x="1054100" y="2362200"/>
            <a:ext cx="0" cy="1295400"/>
          </a:xfrm>
          <a:prstGeom prst="line">
            <a:avLst/>
          </a:prstGeom>
          <a:ln w="25400">
            <a:solidFill>
              <a:srgbClr val="00A1A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ritto 12">
            <a:extLst>
              <a:ext uri="{FF2B5EF4-FFF2-40B4-BE49-F238E27FC236}">
                <a16:creationId xmlns:a16="http://schemas.microsoft.com/office/drawing/2014/main" id="{4EBC3771-EA58-8005-8C97-BC2E52344BCF}"/>
              </a:ext>
            </a:extLst>
          </p:cNvPr>
          <p:cNvCxnSpPr>
            <a:cxnSpLocks/>
          </p:cNvCxnSpPr>
          <p:nvPr/>
        </p:nvCxnSpPr>
        <p:spPr>
          <a:xfrm>
            <a:off x="4635500" y="5181600"/>
            <a:ext cx="1460500" cy="0"/>
          </a:xfrm>
          <a:prstGeom prst="line">
            <a:avLst/>
          </a:prstGeom>
          <a:ln w="25400">
            <a:solidFill>
              <a:srgbClr val="00A1A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ritto 13">
            <a:extLst>
              <a:ext uri="{FF2B5EF4-FFF2-40B4-BE49-F238E27FC236}">
                <a16:creationId xmlns:a16="http://schemas.microsoft.com/office/drawing/2014/main" id="{55CF79B1-47D2-D2AF-F7B3-C74DBCC2BF24}"/>
              </a:ext>
            </a:extLst>
          </p:cNvPr>
          <p:cNvCxnSpPr>
            <a:cxnSpLocks/>
          </p:cNvCxnSpPr>
          <p:nvPr/>
        </p:nvCxnSpPr>
        <p:spPr>
          <a:xfrm>
            <a:off x="6096000" y="3886200"/>
            <a:ext cx="0" cy="1295400"/>
          </a:xfrm>
          <a:prstGeom prst="line">
            <a:avLst/>
          </a:prstGeom>
          <a:ln w="25400">
            <a:solidFill>
              <a:srgbClr val="00A1A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olo 1">
            <a:extLst>
              <a:ext uri="{FF2B5EF4-FFF2-40B4-BE49-F238E27FC236}">
                <a16:creationId xmlns:a16="http://schemas.microsoft.com/office/drawing/2014/main" id="{2ACBD888-215D-5EE0-0763-6B7E34D3FC87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Acknowledgments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7935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49DD8237-DB77-3B0F-9347-849AA867018C}"/>
              </a:ext>
            </a:extLst>
          </p:cNvPr>
          <p:cNvSpPr/>
          <p:nvPr/>
        </p:nvSpPr>
        <p:spPr>
          <a:xfrm>
            <a:off x="275451" y="3322966"/>
            <a:ext cx="1811595" cy="2020522"/>
          </a:xfrm>
          <a:prstGeom prst="roundRect">
            <a:avLst/>
          </a:prstGeom>
          <a:solidFill>
            <a:srgbClr val="86BCC1"/>
          </a:solidFill>
          <a:ln>
            <a:noFill/>
          </a:ln>
          <a:effectLst>
            <a:outerShdw blurRad="313009" dist="116347" dir="54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D466BA51-8156-5BAC-69EB-58A58DF33C5A}"/>
              </a:ext>
            </a:extLst>
          </p:cNvPr>
          <p:cNvSpPr/>
          <p:nvPr/>
        </p:nvSpPr>
        <p:spPr>
          <a:xfrm>
            <a:off x="2239445" y="3322967"/>
            <a:ext cx="1811595" cy="2020522"/>
          </a:xfrm>
          <a:prstGeom prst="roundRect">
            <a:avLst/>
          </a:prstGeom>
          <a:solidFill>
            <a:srgbClr val="86BCC1"/>
          </a:solidFill>
          <a:ln>
            <a:noFill/>
          </a:ln>
          <a:effectLst>
            <a:outerShdw blurRad="313009" dist="116347" dir="54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193715B9-413D-07E9-82EA-AC8155B50E98}"/>
              </a:ext>
            </a:extLst>
          </p:cNvPr>
          <p:cNvSpPr/>
          <p:nvPr/>
        </p:nvSpPr>
        <p:spPr>
          <a:xfrm>
            <a:off x="6167431" y="3322967"/>
            <a:ext cx="1811595" cy="2020522"/>
          </a:xfrm>
          <a:prstGeom prst="roundRect">
            <a:avLst/>
          </a:prstGeom>
          <a:solidFill>
            <a:srgbClr val="86BCC1"/>
          </a:solidFill>
          <a:ln>
            <a:noFill/>
          </a:ln>
          <a:effectLst>
            <a:outerShdw blurRad="313009" dist="116347" dir="54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…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BC8F788C-A0E0-2473-4309-6BA48EC287E2}"/>
              </a:ext>
            </a:extLst>
          </p:cNvPr>
          <p:cNvSpPr/>
          <p:nvPr/>
        </p:nvSpPr>
        <p:spPr>
          <a:xfrm>
            <a:off x="10095418" y="3322968"/>
            <a:ext cx="1811595" cy="2020522"/>
          </a:xfrm>
          <a:prstGeom prst="roundRect">
            <a:avLst/>
          </a:prstGeom>
          <a:solidFill>
            <a:srgbClr val="86BCC1"/>
          </a:solidFill>
          <a:ln>
            <a:noFill/>
          </a:ln>
          <a:effectLst>
            <a:outerShdw blurRad="313009" dist="116347" dir="54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…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085159B8-3B1C-E30C-BECB-163AC6128AAA}"/>
              </a:ext>
            </a:extLst>
          </p:cNvPr>
          <p:cNvSpPr/>
          <p:nvPr/>
        </p:nvSpPr>
        <p:spPr>
          <a:xfrm>
            <a:off x="8131424" y="3322966"/>
            <a:ext cx="1811595" cy="2020522"/>
          </a:xfrm>
          <a:prstGeom prst="roundRect">
            <a:avLst/>
          </a:prstGeom>
          <a:solidFill>
            <a:srgbClr val="86BCC1"/>
          </a:solidFill>
          <a:ln>
            <a:noFill/>
          </a:ln>
          <a:effectLst>
            <a:outerShdw blurRad="313009" dist="116347" dir="54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4E4E2655-927A-3E6A-498B-FB25FF9583D5}"/>
              </a:ext>
            </a:extLst>
          </p:cNvPr>
          <p:cNvSpPr/>
          <p:nvPr/>
        </p:nvSpPr>
        <p:spPr>
          <a:xfrm>
            <a:off x="4203438" y="3322967"/>
            <a:ext cx="1811595" cy="2020522"/>
          </a:xfrm>
          <a:prstGeom prst="roundRect">
            <a:avLst/>
          </a:prstGeom>
          <a:solidFill>
            <a:srgbClr val="86BCC1"/>
          </a:solidFill>
          <a:ln>
            <a:noFill/>
          </a:ln>
          <a:effectLst>
            <a:outerShdw blurRad="313009" dist="116347" dir="54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A91FF274-862C-CDD0-437C-71B44E8CCD93}"/>
              </a:ext>
            </a:extLst>
          </p:cNvPr>
          <p:cNvSpPr/>
          <p:nvPr/>
        </p:nvSpPr>
        <p:spPr>
          <a:xfrm>
            <a:off x="275451" y="3020624"/>
            <a:ext cx="1811595" cy="60468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AGE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698F76EE-EADC-879A-15FB-8C3CB6F38EA7}"/>
              </a:ext>
            </a:extLst>
          </p:cNvPr>
          <p:cNvSpPr/>
          <p:nvPr/>
        </p:nvSpPr>
        <p:spPr>
          <a:xfrm>
            <a:off x="2239444" y="3020624"/>
            <a:ext cx="1811595" cy="60468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MENOPAUSE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6C048040-62DE-705A-BF5D-BB786933A4F3}"/>
              </a:ext>
            </a:extLst>
          </p:cNvPr>
          <p:cNvSpPr/>
          <p:nvPr/>
        </p:nvSpPr>
        <p:spPr>
          <a:xfrm>
            <a:off x="4203437" y="3020624"/>
            <a:ext cx="1811595" cy="60468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PARITY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8351BDE6-ED85-D11B-7D58-15D3AA0C6BBD}"/>
              </a:ext>
            </a:extLst>
          </p:cNvPr>
          <p:cNvSpPr/>
          <p:nvPr/>
        </p:nvSpPr>
        <p:spPr>
          <a:xfrm>
            <a:off x="6167429" y="3020624"/>
            <a:ext cx="1811595" cy="60468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SYMPTOMS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4324F4E7-FD26-76F5-49F4-EC300642D156}"/>
              </a:ext>
            </a:extLst>
          </p:cNvPr>
          <p:cNvSpPr/>
          <p:nvPr/>
        </p:nvSpPr>
        <p:spPr>
          <a:xfrm>
            <a:off x="8131420" y="3020624"/>
            <a:ext cx="1811595" cy="60468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MEDICAL HISTORY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E2138F97-E023-1474-1EBF-2BAC5F10DC7D}"/>
              </a:ext>
            </a:extLst>
          </p:cNvPr>
          <p:cNvSpPr/>
          <p:nvPr/>
        </p:nvSpPr>
        <p:spPr>
          <a:xfrm>
            <a:off x="10095409" y="3020624"/>
            <a:ext cx="1811595" cy="60468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dirty="0"/>
              <a:t>ONCOLOGICAL CENTER</a:t>
            </a: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1F1D5C3F-D441-E2D4-6557-8063C5BB1BA2}"/>
              </a:ext>
            </a:extLst>
          </p:cNvPr>
          <p:cNvGrpSpPr/>
          <p:nvPr/>
        </p:nvGrpSpPr>
        <p:grpSpPr>
          <a:xfrm>
            <a:off x="5067974" y="1044676"/>
            <a:ext cx="1624954" cy="1773518"/>
            <a:chOff x="5067974" y="1044676"/>
            <a:chExt cx="1624954" cy="1773518"/>
          </a:xfrm>
        </p:grpSpPr>
        <p:sp>
          <p:nvSpPr>
            <p:cNvPr id="22" name="Ovale 21">
              <a:extLst>
                <a:ext uri="{FF2B5EF4-FFF2-40B4-BE49-F238E27FC236}">
                  <a16:creationId xmlns:a16="http://schemas.microsoft.com/office/drawing/2014/main" id="{F2E033DE-AFCC-5244-8B20-8699BB7B4862}"/>
                </a:ext>
              </a:extLst>
            </p:cNvPr>
            <p:cNvSpPr/>
            <p:nvPr/>
          </p:nvSpPr>
          <p:spPr>
            <a:xfrm>
              <a:off x="5067974" y="1446931"/>
              <a:ext cx="947058" cy="89145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1" name="Picture 2" descr="Patient History (Anamnesis) - Learning Modules - ITI">
              <a:extLst>
                <a:ext uri="{FF2B5EF4-FFF2-40B4-BE49-F238E27FC236}">
                  <a16:creationId xmlns:a16="http://schemas.microsoft.com/office/drawing/2014/main" id="{C8C96E7A-3E9A-53F5-1BBF-C3C793B10E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50" r="48458" b="20253"/>
            <a:stretch>
              <a:fillRect/>
            </a:stretch>
          </p:blipFill>
          <p:spPr bwMode="auto">
            <a:xfrm>
              <a:off x="5337136" y="1044676"/>
              <a:ext cx="1355792" cy="1773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Titolo 1">
            <a:extLst>
              <a:ext uri="{FF2B5EF4-FFF2-40B4-BE49-F238E27FC236}">
                <a16:creationId xmlns:a16="http://schemas.microsoft.com/office/drawing/2014/main" id="{E45A4A7B-473A-695D-C187-705CB0FFED83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Patient Information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1280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112A3-5163-1863-AD9F-1CE9866F1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>
            <a:extLst>
              <a:ext uri="{FF2B5EF4-FFF2-40B4-BE49-F238E27FC236}">
                <a16:creationId xmlns:a16="http://schemas.microsoft.com/office/drawing/2014/main" id="{C35EEB3A-1599-2C05-1D07-9149F59C0602}"/>
              </a:ext>
            </a:extLst>
          </p:cNvPr>
          <p:cNvSpPr/>
          <p:nvPr/>
        </p:nvSpPr>
        <p:spPr>
          <a:xfrm>
            <a:off x="1393111" y="1265274"/>
            <a:ext cx="4390995" cy="5092995"/>
          </a:xfrm>
          <a:prstGeom prst="rect">
            <a:avLst/>
          </a:prstGeom>
          <a:solidFill>
            <a:srgbClr val="F3FA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AC48838-80CC-B34E-DDB6-454A34D8C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Gill Sans MT"/>
                <a:cs typeface="Alexandria Medium"/>
              </a:rPr>
              <a:t>Machine Settings </a:t>
            </a:r>
            <a:r>
              <a:rPr lang="en-GB" sz="2400" dirty="0">
                <a:latin typeface="Gill Sans MT"/>
                <a:cs typeface="Alexandria Medium"/>
              </a:rPr>
              <a:t>(check box or add a different setting)</a:t>
            </a:r>
            <a:endParaRPr lang="it-IT" sz="2400" dirty="0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CCF8ACD6-CC1B-7837-B70E-BCCE0EB405BD}"/>
              </a:ext>
            </a:extLst>
          </p:cNvPr>
          <p:cNvGrpSpPr/>
          <p:nvPr/>
        </p:nvGrpSpPr>
        <p:grpSpPr>
          <a:xfrm>
            <a:off x="1404657" y="3037117"/>
            <a:ext cx="4048782" cy="2707326"/>
            <a:chOff x="905990" y="2622447"/>
            <a:chExt cx="4048782" cy="2707326"/>
          </a:xfrm>
        </p:grpSpPr>
        <p:pic>
          <p:nvPicPr>
            <p:cNvPr id="8" name="Picture 2" descr="Ultrasound Machine Icon Graphic by samagata · Creative Fabrica">
              <a:extLst>
                <a:ext uri="{FF2B5EF4-FFF2-40B4-BE49-F238E27FC236}">
                  <a16:creationId xmlns:a16="http://schemas.microsoft.com/office/drawing/2014/main" id="{4983F4D8-825A-496E-B36F-402E6EEF61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2963" b="80444" l="30145" r="70783">
                          <a14:foregroundMark x1="29333" y1="23852" x2="29971" y2="38370"/>
                          <a14:foregroundMark x1="29971" y1="38370" x2="29681" y2="24222"/>
                          <a14:foregroundMark x1="29681" y1="24222" x2="52116" y2="22963"/>
                          <a14:foregroundMark x1="52116" y1="22963" x2="55710" y2="25926"/>
                          <a14:foregroundMark x1="31130" y1="25111" x2="30145" y2="47852"/>
                          <a14:foregroundMark x1="30319" y1="25926" x2="41913" y2="26074"/>
                          <a14:foregroundMark x1="41913" y1="26074" x2="34725" y2="40000"/>
                          <a14:foregroundMark x1="34725" y1="40000" x2="38377" y2="26444"/>
                          <a14:foregroundMark x1="38377" y1="26444" x2="36290" y2="31556"/>
                          <a14:foregroundMark x1="40580" y1="31407" x2="48928" y2="40741"/>
                          <a14:foregroundMark x1="48928" y1="40741" x2="49565" y2="35037"/>
                          <a14:foregroundMark x1="37391" y1="63407" x2="48522" y2="62667"/>
                          <a14:foregroundMark x1="48522" y1="62667" x2="44174" y2="64519"/>
                          <a14:foregroundMark x1="36754" y1="64593" x2="38203" y2="63778"/>
                          <a14:foregroundMark x1="33101" y1="71556" x2="43942" y2="74000"/>
                          <a14:foregroundMark x1="43942" y1="74000" x2="47072" y2="73037"/>
                          <a14:foregroundMark x1="32638" y1="64667" x2="35014" y2="78667"/>
                          <a14:foregroundMark x1="35014" y1="78667" x2="46319" y2="80444"/>
                          <a14:foregroundMark x1="46319" y1="80444" x2="56058" y2="72444"/>
                          <a14:foregroundMark x1="56058" y1="72444" x2="61565" y2="60074"/>
                          <a14:foregroundMark x1="61565" y1="60074" x2="62841" y2="58889"/>
                          <a14:foregroundMark x1="62203" y1="57259" x2="70783" y2="557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70" t="21985" r="42548" b="48854"/>
            <a:stretch>
              <a:fillRect/>
            </a:stretch>
          </p:blipFill>
          <p:spPr bwMode="auto">
            <a:xfrm>
              <a:off x="905990" y="2622447"/>
              <a:ext cx="4048782" cy="2707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Immagine 3" descr="Immagine che contiene Imaging medicale, Ecografia ostetrica, radiologia, Radiografia medica&#10;&#10;Il contenuto generato dall'IA potrebbe non essere corretto.">
              <a:extLst>
                <a:ext uri="{FF2B5EF4-FFF2-40B4-BE49-F238E27FC236}">
                  <a16:creationId xmlns:a16="http://schemas.microsoft.com/office/drawing/2014/main" id="{5E849A58-A1DB-2A05-EA00-22704F3DD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92" t="10695" r="8612" b="18605"/>
            <a:stretch>
              <a:fillRect/>
            </a:stretch>
          </p:blipFill>
          <p:spPr>
            <a:xfrm flipH="1">
              <a:off x="1418324" y="2829431"/>
              <a:ext cx="3343236" cy="2157239"/>
            </a:xfrm>
            <a:prstGeom prst="rect">
              <a:avLst/>
            </a:prstGeom>
          </p:spPr>
        </p:pic>
      </p:grpSp>
      <p:pic>
        <p:nvPicPr>
          <p:cNvPr id="17" name="Immagine 16">
            <a:extLst>
              <a:ext uri="{FF2B5EF4-FFF2-40B4-BE49-F238E27FC236}">
                <a16:creationId xmlns:a16="http://schemas.microsoft.com/office/drawing/2014/main" id="{01EAC117-A0A2-205F-3829-C227C3B5C1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8" t="5405" r="24897" b="15390"/>
          <a:stretch>
            <a:fillRect/>
          </a:stretch>
        </p:blipFill>
        <p:spPr>
          <a:xfrm rot="10800000" flipH="1">
            <a:off x="3429048" y="1456232"/>
            <a:ext cx="532938" cy="15139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Ovale 19">
            <a:extLst>
              <a:ext uri="{FF2B5EF4-FFF2-40B4-BE49-F238E27FC236}">
                <a16:creationId xmlns:a16="http://schemas.microsoft.com/office/drawing/2014/main" id="{989841BD-5E1B-AE2D-A360-E14298D737E6}"/>
              </a:ext>
            </a:extLst>
          </p:cNvPr>
          <p:cNvSpPr/>
          <p:nvPr/>
        </p:nvSpPr>
        <p:spPr>
          <a:xfrm>
            <a:off x="2668384" y="3266900"/>
            <a:ext cx="149629" cy="17456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398AF5DB-633D-23E6-B7CC-CF7A3F949D6C}"/>
              </a:ext>
            </a:extLst>
          </p:cNvPr>
          <p:cNvGrpSpPr/>
          <p:nvPr/>
        </p:nvGrpSpPr>
        <p:grpSpPr>
          <a:xfrm>
            <a:off x="6407896" y="1265274"/>
            <a:ext cx="4390995" cy="5092995"/>
            <a:chOff x="6798410" y="1265274"/>
            <a:chExt cx="4390995" cy="5092995"/>
          </a:xfrm>
        </p:grpSpPr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89A1DCEF-AF30-C577-57B3-A27C40B615D1}"/>
                </a:ext>
              </a:extLst>
            </p:cNvPr>
            <p:cNvSpPr/>
            <p:nvPr/>
          </p:nvSpPr>
          <p:spPr>
            <a:xfrm>
              <a:off x="6798410" y="1265274"/>
              <a:ext cx="4390995" cy="5092995"/>
            </a:xfrm>
            <a:prstGeom prst="rect">
              <a:avLst/>
            </a:prstGeom>
            <a:solidFill>
              <a:srgbClr val="F3FAF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8273ED8B-C7CD-DBBF-97E6-E69DAF436045}"/>
                </a:ext>
              </a:extLst>
            </p:cNvPr>
            <p:cNvGrpSpPr/>
            <p:nvPr/>
          </p:nvGrpSpPr>
          <p:grpSpPr>
            <a:xfrm>
              <a:off x="6809955" y="3037117"/>
              <a:ext cx="4048782" cy="2707326"/>
              <a:chOff x="4761560" y="2622447"/>
              <a:chExt cx="4048782" cy="2707326"/>
            </a:xfrm>
          </p:grpSpPr>
          <p:pic>
            <p:nvPicPr>
              <p:cNvPr id="12" name="Picture 2" descr="Ultrasound Machine Icon Graphic by samagata · Creative Fabrica">
                <a:extLst>
                  <a:ext uri="{FF2B5EF4-FFF2-40B4-BE49-F238E27FC236}">
                    <a16:creationId xmlns:a16="http://schemas.microsoft.com/office/drawing/2014/main" id="{D0E660F6-9AA6-15E3-DE19-F71E30A10C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2963" b="80444" l="30145" r="70783">
                            <a14:foregroundMark x1="29333" y1="23852" x2="29971" y2="38370"/>
                            <a14:foregroundMark x1="29971" y1="38370" x2="29681" y2="24222"/>
                            <a14:foregroundMark x1="29681" y1="24222" x2="52116" y2="22963"/>
                            <a14:foregroundMark x1="52116" y1="22963" x2="55710" y2="25926"/>
                            <a14:foregroundMark x1="31130" y1="25111" x2="30145" y2="47852"/>
                            <a14:foregroundMark x1="30319" y1="25926" x2="41913" y2="26074"/>
                            <a14:foregroundMark x1="41913" y1="26074" x2="34725" y2="40000"/>
                            <a14:foregroundMark x1="34725" y1="40000" x2="38377" y2="26444"/>
                            <a14:foregroundMark x1="38377" y1="26444" x2="36290" y2="31556"/>
                            <a14:foregroundMark x1="40580" y1="31407" x2="48928" y2="40741"/>
                            <a14:foregroundMark x1="48928" y1="40741" x2="49565" y2="35037"/>
                            <a14:foregroundMark x1="37391" y1="63407" x2="48522" y2="62667"/>
                            <a14:foregroundMark x1="48522" y1="62667" x2="44174" y2="64519"/>
                            <a14:foregroundMark x1="36754" y1="64593" x2="38203" y2="63778"/>
                            <a14:foregroundMark x1="33101" y1="71556" x2="43942" y2="74000"/>
                            <a14:foregroundMark x1="43942" y1="74000" x2="47072" y2="73037"/>
                            <a14:foregroundMark x1="32638" y1="64667" x2="35014" y2="78667"/>
                            <a14:foregroundMark x1="35014" y1="78667" x2="46319" y2="80444"/>
                            <a14:foregroundMark x1="46319" y1="80444" x2="56058" y2="72444"/>
                            <a14:foregroundMark x1="56058" y1="72444" x2="61565" y2="60074"/>
                            <a14:foregroundMark x1="61565" y1="60074" x2="62841" y2="58889"/>
                            <a14:foregroundMark x1="62203" y1="57259" x2="70783" y2="5570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70" t="21985" r="42548" b="48854"/>
              <a:stretch>
                <a:fillRect/>
              </a:stretch>
            </p:blipFill>
            <p:spPr bwMode="auto">
              <a:xfrm>
                <a:off x="4761560" y="2622447"/>
                <a:ext cx="4048782" cy="27073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" name="Immagine 2" descr="Immagine che contiene Imaging medicale, Ecografia ostetrica, radiologia, Radiografia medica&#10;&#10;Il contenuto generato dall'IA potrebbe non essere corretto.">
                <a:extLst>
                  <a:ext uri="{FF2B5EF4-FFF2-40B4-BE49-F238E27FC236}">
                    <a16:creationId xmlns:a16="http://schemas.microsoft.com/office/drawing/2014/main" id="{F5F08CB6-7345-170A-73B4-F012199D1E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192" t="10695" r="8612" b="18605"/>
              <a:stretch>
                <a:fillRect/>
              </a:stretch>
            </p:blipFill>
            <p:spPr>
              <a:xfrm>
                <a:off x="5273895" y="2829431"/>
                <a:ext cx="3343236" cy="2157239"/>
              </a:xfrm>
              <a:prstGeom prst="rect">
                <a:avLst/>
              </a:prstGeom>
            </p:spPr>
          </p:pic>
        </p:grpSp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6CDFECD6-6BFB-10B1-3FF6-91161E0A8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28" t="5405" r="24897" b="15390"/>
            <a:stretch>
              <a:fillRect/>
            </a:stretch>
          </p:blipFill>
          <p:spPr>
            <a:xfrm rot="10800000">
              <a:off x="8727439" y="1456232"/>
              <a:ext cx="532938" cy="151394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448475FA-821D-0271-0401-26AB304020B3}"/>
                </a:ext>
              </a:extLst>
            </p:cNvPr>
            <p:cNvSpPr/>
            <p:nvPr/>
          </p:nvSpPr>
          <p:spPr>
            <a:xfrm>
              <a:off x="9373987" y="3266900"/>
              <a:ext cx="149629" cy="17456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5" name="object 16">
            <a:extLst>
              <a:ext uri="{FF2B5EF4-FFF2-40B4-BE49-F238E27FC236}">
                <a16:creationId xmlns:a16="http://schemas.microsoft.com/office/drawing/2014/main" id="{AB6CD8FD-6BA7-095E-AE21-DF8CB4313AF5}"/>
              </a:ext>
            </a:extLst>
          </p:cNvPr>
          <p:cNvSpPr txBox="1"/>
          <p:nvPr/>
        </p:nvSpPr>
        <p:spPr>
          <a:xfrm>
            <a:off x="1633782" y="1456232"/>
            <a:ext cx="566418" cy="548373"/>
          </a:xfrm>
          <a:prstGeom prst="rect">
            <a:avLst/>
          </a:prstGeom>
          <a:ln w="9143">
            <a:solidFill>
              <a:schemeClr val="bg1">
                <a:lumMod val="50000"/>
              </a:schemeClr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25"/>
              </a:spcBef>
            </a:pPr>
            <a:endParaRPr sz="4000" dirty="0">
              <a:solidFill>
                <a:schemeClr val="bg1">
                  <a:lumMod val="50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27" name="object 16">
            <a:extLst>
              <a:ext uri="{FF2B5EF4-FFF2-40B4-BE49-F238E27FC236}">
                <a16:creationId xmlns:a16="http://schemas.microsoft.com/office/drawing/2014/main" id="{B26B076B-6A9D-B018-B582-9DBD674999C8}"/>
              </a:ext>
            </a:extLst>
          </p:cNvPr>
          <p:cNvSpPr txBox="1"/>
          <p:nvPr/>
        </p:nvSpPr>
        <p:spPr>
          <a:xfrm>
            <a:off x="6648567" y="1456232"/>
            <a:ext cx="566418" cy="548373"/>
          </a:xfrm>
          <a:prstGeom prst="rect">
            <a:avLst/>
          </a:prstGeom>
          <a:ln w="9143">
            <a:solidFill>
              <a:schemeClr val="bg1">
                <a:lumMod val="50000"/>
              </a:schemeClr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25"/>
              </a:spcBef>
            </a:pPr>
            <a:endParaRPr sz="4000" dirty="0">
              <a:solidFill>
                <a:schemeClr val="bg1">
                  <a:lumMod val="50000"/>
                </a:schemeClr>
              </a:solidFill>
              <a:latin typeface="Arial MT"/>
              <a:cs typeface="Arial MT"/>
            </a:endParaRPr>
          </a:p>
        </p:txBody>
      </p:sp>
      <p:pic>
        <p:nvPicPr>
          <p:cNvPr id="5" name="Elemento grafico 4" descr="Segno di spunta contorno">
            <a:extLst>
              <a:ext uri="{FF2B5EF4-FFF2-40B4-BE49-F238E27FC236}">
                <a16:creationId xmlns:a16="http://schemas.microsoft.com/office/drawing/2014/main" id="{301A7EA9-73E4-28A9-1E33-8E781AA4F0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46719" y="1545361"/>
            <a:ext cx="370114" cy="37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44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DFC0810A-D66E-8C21-1FAA-C0F66DE1F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</p:spPr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44BD4FA4-A1DE-C80D-CCCA-E1AE5F9FE787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Video Clip – 2D Scan Throughout the Lesion 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96BF309-8AF3-A497-45EC-685B748DD657}"/>
              </a:ext>
            </a:extLst>
          </p:cNvPr>
          <p:cNvSpPr txBox="1"/>
          <p:nvPr/>
        </p:nvSpPr>
        <p:spPr>
          <a:xfrm>
            <a:off x="520700" y="151371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Please include anonymized video</a:t>
            </a:r>
            <a:endParaRPr lang="it-IT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063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12121-C3FC-9585-AFA5-5BA480441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83A01D69-8501-A0CF-210D-D936C1741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7E839A13-F39A-EDA7-C506-AB370B93D325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Video Clip 2 – Vascularization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30065AD-6E4E-F2E7-29C9-87DAAC892BE7}"/>
              </a:ext>
            </a:extLst>
          </p:cNvPr>
          <p:cNvSpPr txBox="1"/>
          <p:nvPr/>
        </p:nvSpPr>
        <p:spPr>
          <a:xfrm>
            <a:off x="520700" y="1513712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Please include anonymized video</a:t>
            </a:r>
          </a:p>
          <a:p>
            <a:endParaRPr lang="en-GB" dirty="0">
              <a:solidFill>
                <a:schemeClr val="bg1"/>
              </a:solidFill>
              <a:latin typeface="+mj-lt"/>
            </a:endParaRPr>
          </a:p>
          <a:p>
            <a:r>
              <a:rPr lang="en-GB" dirty="0">
                <a:solidFill>
                  <a:schemeClr val="bg1"/>
                </a:solidFill>
                <a:latin typeface="+mj-lt"/>
              </a:rPr>
              <a:t>Please include only video(s) with correctly set PRF</a:t>
            </a:r>
            <a:endParaRPr lang="en-GB" sz="1800" dirty="0">
              <a:solidFill>
                <a:schemeClr val="bg1"/>
              </a:solidFill>
              <a:latin typeface="+mj-lt"/>
            </a:endParaRPr>
          </a:p>
          <a:p>
            <a:endParaRPr lang="en-GB" dirty="0">
              <a:solidFill>
                <a:schemeClr val="bg1"/>
              </a:solidFill>
              <a:latin typeface="+mj-lt"/>
            </a:endParaRPr>
          </a:p>
          <a:p>
            <a:endParaRPr lang="it-IT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7409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1FF831-6152-50EF-B2E1-2E77D1BB1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484AE4B-47C1-F8AF-F31F-A81558BF1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  <a:endParaRPr lang="it-IT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3372D92C-F998-D30F-6F99-F114212734DF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Images – Ultrasound Features 2D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E4F7ACD-3652-AE87-760A-119AB8B202CA}"/>
              </a:ext>
            </a:extLst>
          </p:cNvPr>
          <p:cNvSpPr txBox="1"/>
          <p:nvPr/>
        </p:nvSpPr>
        <p:spPr>
          <a:xfrm>
            <a:off x="520700" y="1513712"/>
            <a:ext cx="113665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Show all three dimensions of the myometrial lesion or uterus with measurements on screen</a:t>
            </a:r>
          </a:p>
          <a:p>
            <a:endParaRPr lang="en-GB" sz="1800" dirty="0">
              <a:solidFill>
                <a:schemeClr val="bg1"/>
              </a:solidFill>
              <a:latin typeface="+mj-lt"/>
            </a:endParaRPr>
          </a:p>
          <a:p>
            <a:endParaRPr lang="it-IT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8172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9D4E34-8663-8389-08EB-4DB37AFB1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CF92046-EB22-E576-6B49-492803B97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  <a:endParaRPr lang="it-IT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1C73480E-0B5D-EDBB-7508-83235373ECD2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Images – Ultrasound Features Doppler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74AFCCF-7D70-D1A3-90DE-56808F31899B}"/>
              </a:ext>
            </a:extLst>
          </p:cNvPr>
          <p:cNvSpPr txBox="1"/>
          <p:nvPr/>
        </p:nvSpPr>
        <p:spPr>
          <a:xfrm>
            <a:off x="520700" y="1513712"/>
            <a:ext cx="113665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Show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Color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Doppler of the uterus/myometrial lesion</a:t>
            </a:r>
            <a:endParaRPr lang="it-IT" dirty="0">
              <a:solidFill>
                <a:schemeClr val="bg1"/>
              </a:solidFill>
              <a:latin typeface="+mj-lt"/>
            </a:endParaRPr>
          </a:p>
          <a:p>
            <a:endParaRPr lang="en-GB" dirty="0">
              <a:solidFill>
                <a:schemeClr val="bg1"/>
              </a:solidFill>
              <a:latin typeface="+mj-lt"/>
            </a:endParaRPr>
          </a:p>
          <a:p>
            <a:r>
              <a:rPr lang="en-GB" dirty="0">
                <a:solidFill>
                  <a:schemeClr val="bg1"/>
                </a:solidFill>
                <a:latin typeface="+mj-lt"/>
              </a:rPr>
              <a:t>Show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Color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Doppler image(s) </a:t>
            </a:r>
          </a:p>
          <a:p>
            <a:r>
              <a:rPr lang="en-GB" dirty="0">
                <a:solidFill>
                  <a:schemeClr val="bg1"/>
                </a:solidFill>
                <a:latin typeface="+mj-lt"/>
              </a:rPr>
              <a:t>(if present)</a:t>
            </a:r>
          </a:p>
          <a:p>
            <a:endParaRPr lang="en-GB" dirty="0">
              <a:solidFill>
                <a:schemeClr val="bg1"/>
              </a:solidFill>
              <a:latin typeface="+mj-lt"/>
            </a:endParaRPr>
          </a:p>
          <a:p>
            <a:endParaRPr lang="en-GB" dirty="0">
              <a:solidFill>
                <a:schemeClr val="bg1"/>
              </a:solidFill>
              <a:latin typeface="+mj-lt"/>
            </a:endParaRPr>
          </a:p>
          <a:p>
            <a:r>
              <a:rPr lang="en-GB" u="sng" dirty="0">
                <a:solidFill>
                  <a:schemeClr val="bg1"/>
                </a:solidFill>
                <a:latin typeface="+mj-lt"/>
              </a:rPr>
              <a:t>Please only include images with correctly set PRF</a:t>
            </a:r>
          </a:p>
          <a:p>
            <a:endParaRPr lang="it-IT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593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Gynaia">
      <a:dk1>
        <a:srgbClr val="000000"/>
      </a:dk1>
      <a:lt1>
        <a:srgbClr val="FFFFFF"/>
      </a:lt1>
      <a:dk2>
        <a:srgbClr val="003134"/>
      </a:dk2>
      <a:lt2>
        <a:srgbClr val="E8E8E8"/>
      </a:lt2>
      <a:accent1>
        <a:srgbClr val="7BC192"/>
      </a:accent1>
      <a:accent2>
        <a:srgbClr val="00A0A2"/>
      </a:accent2>
      <a:accent3>
        <a:srgbClr val="325A8A"/>
      </a:accent3>
      <a:accent4>
        <a:srgbClr val="283277"/>
      </a:accent4>
      <a:accent5>
        <a:srgbClr val="E6845E"/>
      </a:accent5>
      <a:accent6>
        <a:srgbClr val="E15E35"/>
      </a:accent6>
      <a:hlink>
        <a:srgbClr val="FF7F00"/>
      </a:hlink>
      <a:folHlink>
        <a:srgbClr val="00FFFF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ynaia_Presentation3_Master_1" id="{E44298EF-C2B9-D644-80A8-D16486FCD184}" vid="{939A93AB-1D81-EC4B-85AC-8DCFB4DAD2B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7b8cf5-00b7-4b39-b5be-1c94bdfd56a2" xsi:nil="true"/>
    <lcf76f155ced4ddcb4097134ff3c332f xmlns="d41f37ef-2b55-4bfc-9897-9b65e0f5e55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26A5706A3C5E45A592B6BEBE54EE93" ma:contentTypeVersion="12" ma:contentTypeDescription="Create a new document." ma:contentTypeScope="" ma:versionID="d3dba17ae973ce455fa510918d0b2f07">
  <xsd:schema xmlns:xsd="http://www.w3.org/2001/XMLSchema" xmlns:xs="http://www.w3.org/2001/XMLSchema" xmlns:p="http://schemas.microsoft.com/office/2006/metadata/properties" xmlns:ns2="d41f37ef-2b55-4bfc-9897-9b65e0f5e554" xmlns:ns3="147b8cf5-00b7-4b39-b5be-1c94bdfd56a2" targetNamespace="http://schemas.microsoft.com/office/2006/metadata/properties" ma:root="true" ma:fieldsID="4c74f32750bd49ca8dbb703010a7b928" ns2:_="" ns3:_="">
    <xsd:import namespace="d41f37ef-2b55-4bfc-9897-9b65e0f5e554"/>
    <xsd:import namespace="147b8cf5-00b7-4b39-b5be-1c94bdfd56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1f37ef-2b55-4bfc-9897-9b65e0f5e5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1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251268d-8ad3-4875-bb84-7af201e2ba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b8cf5-00b7-4b39-b5be-1c94bdfd56a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e569d34-7ae9-4548-b989-2f74650f6134}" ma:internalName="TaxCatchAll" ma:showField="CatchAllData" ma:web="147b8cf5-00b7-4b39-b5be-1c94bdfd56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5B6393-9FA7-47D8-A843-F62CA377E4C5}">
  <ds:schemaRefs>
    <ds:schemaRef ds:uri="http://schemas.microsoft.com/office/2006/metadata/properties"/>
    <ds:schemaRef ds:uri="http://schemas.microsoft.com/office/infopath/2007/PartnerControls"/>
    <ds:schemaRef ds:uri="147b8cf5-00b7-4b39-b5be-1c94bdfd56a2"/>
    <ds:schemaRef ds:uri="d41f37ef-2b55-4bfc-9897-9b65e0f5e554"/>
  </ds:schemaRefs>
</ds:datastoreItem>
</file>

<file path=customXml/itemProps2.xml><?xml version="1.0" encoding="utf-8"?>
<ds:datastoreItem xmlns:ds="http://schemas.openxmlformats.org/officeDocument/2006/customXml" ds:itemID="{1E9C8C79-EA87-47BE-9F36-14B9AE9AEE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1f37ef-2b55-4bfc-9897-9b65e0f5e554"/>
    <ds:schemaRef ds:uri="147b8cf5-00b7-4b39-b5be-1c94bdfd56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25A753-F75A-4EEB-8F3A-2D509D5719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Gynaia_Presentation3_Master_1</Template>
  <TotalTime>3311</TotalTime>
  <Words>754</Words>
  <Application>Microsoft Office PowerPoint</Application>
  <PresentationFormat>Widescreen</PresentationFormat>
  <Paragraphs>177</Paragraphs>
  <Slides>28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40" baseType="lpstr">
      <vt:lpstr>Alexandria</vt:lpstr>
      <vt:lpstr>Alexandria ExtraLight</vt:lpstr>
      <vt:lpstr>Alexandria Light</vt:lpstr>
      <vt:lpstr>Alexandria Medium</vt:lpstr>
      <vt:lpstr>Aptos</vt:lpstr>
      <vt:lpstr>Arial</vt:lpstr>
      <vt:lpstr>Arial MT</vt:lpstr>
      <vt:lpstr>Calibri</vt:lpstr>
      <vt:lpstr>Courier New</vt:lpstr>
      <vt:lpstr>Gill Sans MT</vt:lpstr>
      <vt:lpstr>Trebuchet MS</vt:lpstr>
      <vt:lpstr>Tema di Office</vt:lpstr>
      <vt:lpstr>CASE ADENOMYOSIS  MUSA  dd-mm-yy </vt:lpstr>
      <vt:lpstr>Presentazione standard di PowerPoint</vt:lpstr>
      <vt:lpstr>Presentazione standard di PowerPoint</vt:lpstr>
      <vt:lpstr>Presentazione standard di PowerPoint</vt:lpstr>
      <vt:lpstr>Machine Settings (check box or add a different setting)</vt:lpstr>
      <vt:lpstr> </vt:lpstr>
      <vt:lpstr> </vt:lpstr>
      <vt:lpstr> </vt:lpstr>
      <vt:lpstr> </vt:lpstr>
      <vt:lpstr> 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title</dc:title>
  <dc:creator>sere.guerra@gmail.com</dc:creator>
  <cp:lastModifiedBy>Francesca Moro</cp:lastModifiedBy>
  <cp:revision>328</cp:revision>
  <dcterms:created xsi:type="dcterms:W3CDTF">2025-12-07T18:05:55Z</dcterms:created>
  <dcterms:modified xsi:type="dcterms:W3CDTF">2026-02-27T16:02:44Z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0x0101004326A5706A3C5E45A592B6BEBE54EE93</vt:lpwstr>
  </property>
  <property fmtid="{D5CDD505-2E9C-101B-9397-08002B2CF9AE}" pid="3" name="MediaServiceImageTags">
    <vt:lpwstr/>
  </property>
</Properties>
</file>